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bookmarkIdSeed="2">
  <p:sldMasterIdLst>
    <p:sldMasterId id="2147483648" r:id="rId1"/>
  </p:sldMasterIdLst>
  <p:notesMasterIdLst>
    <p:notesMasterId r:id="rId26"/>
  </p:notesMasterIdLst>
  <p:sldIdLst>
    <p:sldId id="280" r:id="rId2"/>
    <p:sldId id="256" r:id="rId3"/>
    <p:sldId id="274" r:id="rId4"/>
    <p:sldId id="257" r:id="rId5"/>
    <p:sldId id="258" r:id="rId6"/>
    <p:sldId id="259" r:id="rId7"/>
    <p:sldId id="260" r:id="rId8"/>
    <p:sldId id="261" r:id="rId9"/>
    <p:sldId id="262" r:id="rId10"/>
    <p:sldId id="264" r:id="rId11"/>
    <p:sldId id="265" r:id="rId12"/>
    <p:sldId id="266" r:id="rId13"/>
    <p:sldId id="267" r:id="rId14"/>
    <p:sldId id="268" r:id="rId15"/>
    <p:sldId id="269" r:id="rId16"/>
    <p:sldId id="270" r:id="rId17"/>
    <p:sldId id="271" r:id="rId18"/>
    <p:sldId id="272" r:id="rId19"/>
    <p:sldId id="273" r:id="rId20"/>
    <p:sldId id="275" r:id="rId21"/>
    <p:sldId id="276" r:id="rId22"/>
    <p:sldId id="277" r:id="rId23"/>
    <p:sldId id="279" r:id="rId24"/>
    <p:sldId id="278"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Windows User" initials="WU" lastIdx="3" clrIdx="0">
    <p:extLst>
      <p:ext uri="{19B8F6BF-5375-455C-9EA6-DF929625EA0E}">
        <p15:presenceInfo xmlns:p15="http://schemas.microsoft.com/office/powerpoint/2012/main" userId="Windows Us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CC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94660"/>
  </p:normalViewPr>
  <p:slideViewPr>
    <p:cSldViewPr snapToGrid="0">
      <p:cViewPr varScale="1">
        <p:scale>
          <a:sx n="69" d="100"/>
          <a:sy n="69" d="100"/>
        </p:scale>
        <p:origin x="780"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commentAuthors" Target="commentAuthors.xml"/><Relationship Id="rId30" Type="http://schemas.openxmlformats.org/officeDocument/2006/relationships/theme" Target="theme/theme1.xml"/></Relationships>
</file>

<file path=ppt/diagrams/_rels/data1.xml.rels><?xml version="1.0" encoding="UTF-8" standalone="yes"?>
<Relationships xmlns="http://schemas.openxmlformats.org/package/2006/relationships"><Relationship Id="rId1" Type="http://schemas.openxmlformats.org/officeDocument/2006/relationships/image" Target="../media/image6.png"/></Relationships>
</file>

<file path=ppt/diagrams/_rels/data2.xml.rels><?xml version="1.0" encoding="UTF-8" standalone="yes"?>
<Relationships xmlns="http://schemas.openxmlformats.org/package/2006/relationships"><Relationship Id="rId1" Type="http://schemas.openxmlformats.org/officeDocument/2006/relationships/image" Target="../media/image7.png"/></Relationships>
</file>

<file path=ppt/diagrams/_rels/data3.xml.rels><?xml version="1.0" encoding="UTF-8" standalone="yes"?>
<Relationships xmlns="http://schemas.openxmlformats.org/package/2006/relationships"><Relationship Id="rId1" Type="http://schemas.openxmlformats.org/officeDocument/2006/relationships/image" Target="../media/image8.png"/></Relationships>
</file>

<file path=ppt/diagrams/_rels/data4.xml.rels><?xml version="1.0" encoding="UTF-8" standalone="yes"?>
<Relationships xmlns="http://schemas.openxmlformats.org/package/2006/relationships"><Relationship Id="rId1" Type="http://schemas.openxmlformats.org/officeDocument/2006/relationships/image" Target="../media/image9.png"/></Relationships>
</file>

<file path=ppt/diagrams/_rels/data5.xml.rels><?xml version="1.0" encoding="UTF-8" standalone="yes"?>
<Relationships xmlns="http://schemas.openxmlformats.org/package/2006/relationships"><Relationship Id="rId1" Type="http://schemas.openxmlformats.org/officeDocument/2006/relationships/image" Target="../media/image10.png"/></Relationships>
</file>

<file path=ppt/diagrams/_rels/data6.xml.rels><?xml version="1.0" encoding="UTF-8" standalone="yes"?>
<Relationships xmlns="http://schemas.openxmlformats.org/package/2006/relationships"><Relationship Id="rId1" Type="http://schemas.openxmlformats.org/officeDocument/2006/relationships/image" Target="../media/image11.png"/></Relationships>
</file>

<file path=ppt/diagrams/_rels/data8.xml.rels><?xml version="1.0" encoding="UTF-8" standalone="yes"?>
<Relationships xmlns="http://schemas.openxmlformats.org/package/2006/relationships"><Relationship Id="rId1" Type="http://schemas.openxmlformats.org/officeDocument/2006/relationships/image" Target="../media/image12.png"/></Relationships>
</file>

<file path=ppt/diagrams/_rels/drawing1.xml.rels><?xml version="1.0" encoding="UTF-8" standalone="yes"?>
<Relationships xmlns="http://schemas.openxmlformats.org/package/2006/relationships"><Relationship Id="rId1" Type="http://schemas.openxmlformats.org/officeDocument/2006/relationships/image" Target="../media/image6.png"/></Relationships>
</file>

<file path=ppt/diagrams/_rels/drawing2.xml.rels><?xml version="1.0" encoding="UTF-8" standalone="yes"?>
<Relationships xmlns="http://schemas.openxmlformats.org/package/2006/relationships"><Relationship Id="rId1" Type="http://schemas.openxmlformats.org/officeDocument/2006/relationships/image" Target="../media/image7.png"/></Relationships>
</file>

<file path=ppt/diagrams/_rels/drawing3.xml.rels><?xml version="1.0" encoding="UTF-8" standalone="yes"?>
<Relationships xmlns="http://schemas.openxmlformats.org/package/2006/relationships"><Relationship Id="rId1" Type="http://schemas.openxmlformats.org/officeDocument/2006/relationships/image" Target="../media/image8.png"/></Relationships>
</file>

<file path=ppt/diagrams/_rels/drawing4.xml.rels><?xml version="1.0" encoding="UTF-8" standalone="yes"?>
<Relationships xmlns="http://schemas.openxmlformats.org/package/2006/relationships"><Relationship Id="rId1" Type="http://schemas.openxmlformats.org/officeDocument/2006/relationships/image" Target="../media/image9.png"/></Relationships>
</file>

<file path=ppt/diagrams/_rels/drawing5.xml.rels><?xml version="1.0" encoding="UTF-8" standalone="yes"?>
<Relationships xmlns="http://schemas.openxmlformats.org/package/2006/relationships"><Relationship Id="rId1" Type="http://schemas.openxmlformats.org/officeDocument/2006/relationships/image" Target="../media/image10.png"/></Relationships>
</file>

<file path=ppt/diagrams/_rels/drawing6.xml.rels><?xml version="1.0" encoding="UTF-8" standalone="yes"?>
<Relationships xmlns="http://schemas.openxmlformats.org/package/2006/relationships"><Relationship Id="rId1" Type="http://schemas.openxmlformats.org/officeDocument/2006/relationships/image" Target="../media/image11.png"/></Relationships>
</file>

<file path=ppt/diagrams/_rels/drawing8.xml.rels><?xml version="1.0" encoding="UTF-8" standalone="yes"?>
<Relationships xmlns="http://schemas.openxmlformats.org/package/2006/relationships"><Relationship Id="rId1" Type="http://schemas.openxmlformats.org/officeDocument/2006/relationships/image" Target="../media/image12.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028B192-BDA9-4867-AC38-E4B60EF79330}" type="doc">
      <dgm:prSet loTypeId="urn:microsoft.com/office/officeart/2005/8/layout/vList3" loCatId="picture" qsTypeId="urn:microsoft.com/office/officeart/2005/8/quickstyle/3d2" qsCatId="3D" csTypeId="urn:microsoft.com/office/officeart/2005/8/colors/accent1_2" csCatId="accent1" phldr="1"/>
      <dgm:spPr/>
      <dgm:t>
        <a:bodyPr/>
        <a:lstStyle/>
        <a:p>
          <a:endParaRPr lang="en-US"/>
        </a:p>
      </dgm:t>
    </dgm:pt>
    <dgm:pt modelId="{AEDACEC1-BB1D-4123-8A9F-995742EFF430}">
      <dgm:prSet/>
      <dgm:spPr/>
      <dgm:t>
        <a:bodyPr/>
        <a:lstStyle/>
        <a:p>
          <a:pPr rtl="0"/>
          <a:r>
            <a:rPr lang="en-US" b="1" dirty="0" smtClean="0"/>
            <a:t>       Excute Unit Test Cases To Analyze Code Performance :</a:t>
          </a:r>
          <a:endParaRPr lang="en-US" dirty="0"/>
        </a:p>
      </dgm:t>
    </dgm:pt>
    <dgm:pt modelId="{C08131B7-A31C-4FF4-87DE-E58CD927D37E}" type="parTrans" cxnId="{227F75DF-FD0E-47B9-9EB0-05FF41FCF124}">
      <dgm:prSet/>
      <dgm:spPr/>
      <dgm:t>
        <a:bodyPr/>
        <a:lstStyle/>
        <a:p>
          <a:endParaRPr lang="en-US"/>
        </a:p>
      </dgm:t>
    </dgm:pt>
    <dgm:pt modelId="{6693F622-D16E-4043-84C6-55BAA51DC39A}" type="sibTrans" cxnId="{227F75DF-FD0E-47B9-9EB0-05FF41FCF124}">
      <dgm:prSet/>
      <dgm:spPr/>
      <dgm:t>
        <a:bodyPr/>
        <a:lstStyle/>
        <a:p>
          <a:endParaRPr lang="en-US"/>
        </a:p>
      </dgm:t>
    </dgm:pt>
    <dgm:pt modelId="{EC91B411-690C-4CE0-97DF-D208E1C0EE4F}" type="pres">
      <dgm:prSet presAssocID="{F028B192-BDA9-4867-AC38-E4B60EF79330}" presName="linearFlow" presStyleCnt="0">
        <dgm:presLayoutVars>
          <dgm:dir/>
          <dgm:resizeHandles val="exact"/>
        </dgm:presLayoutVars>
      </dgm:prSet>
      <dgm:spPr/>
      <dgm:t>
        <a:bodyPr/>
        <a:lstStyle/>
        <a:p>
          <a:endParaRPr lang="en-US"/>
        </a:p>
      </dgm:t>
    </dgm:pt>
    <dgm:pt modelId="{5D0FBC4E-F944-48C6-B8F4-6AE378AB2410}" type="pres">
      <dgm:prSet presAssocID="{AEDACEC1-BB1D-4123-8A9F-995742EFF430}" presName="composite" presStyleCnt="0"/>
      <dgm:spPr/>
    </dgm:pt>
    <dgm:pt modelId="{5AFFC657-E3E5-4AEC-B88E-66F0462B1FD2}" type="pres">
      <dgm:prSet presAssocID="{AEDACEC1-BB1D-4123-8A9F-995742EFF430}" presName="imgShp" presStyleLbl="fgImgPlace1" presStyleIdx="0" presStyleCnt="1"/>
      <dgm:spPr>
        <a:blipFill>
          <a:blip xmlns:r="http://schemas.openxmlformats.org/officeDocument/2006/relationships" r:embed="rId1">
            <a:extLst>
              <a:ext uri="{28A0092B-C50C-407E-A947-70E740481C1C}">
                <a14:useLocalDpi xmlns:a14="http://schemas.microsoft.com/office/drawing/2010/main" val="0"/>
              </a:ext>
            </a:extLst>
          </a:blip>
          <a:srcRect/>
          <a:stretch>
            <a:fillRect l="-10000" r="-10000"/>
          </a:stretch>
        </a:blipFill>
      </dgm:spPr>
    </dgm:pt>
    <dgm:pt modelId="{6B296DE3-7AE2-4E68-940E-2BFFF86B1849}" type="pres">
      <dgm:prSet presAssocID="{AEDACEC1-BB1D-4123-8A9F-995742EFF430}" presName="txShp" presStyleLbl="node1" presStyleIdx="0" presStyleCnt="1" custLinFactNeighborX="490" custLinFactNeighborY="86648">
        <dgm:presLayoutVars>
          <dgm:bulletEnabled val="1"/>
        </dgm:presLayoutVars>
      </dgm:prSet>
      <dgm:spPr/>
      <dgm:t>
        <a:bodyPr/>
        <a:lstStyle/>
        <a:p>
          <a:endParaRPr lang="en-US"/>
        </a:p>
      </dgm:t>
    </dgm:pt>
  </dgm:ptLst>
  <dgm:cxnLst>
    <dgm:cxn modelId="{5C612ECE-73CB-47E6-892A-C9C5B0B5EAED}" type="presOf" srcId="{AEDACEC1-BB1D-4123-8A9F-995742EFF430}" destId="{6B296DE3-7AE2-4E68-940E-2BFFF86B1849}" srcOrd="0" destOrd="0" presId="urn:microsoft.com/office/officeart/2005/8/layout/vList3"/>
    <dgm:cxn modelId="{55A68B6E-EA59-447C-9653-0832DEDF8303}" type="presOf" srcId="{F028B192-BDA9-4867-AC38-E4B60EF79330}" destId="{EC91B411-690C-4CE0-97DF-D208E1C0EE4F}" srcOrd="0" destOrd="0" presId="urn:microsoft.com/office/officeart/2005/8/layout/vList3"/>
    <dgm:cxn modelId="{227F75DF-FD0E-47B9-9EB0-05FF41FCF124}" srcId="{F028B192-BDA9-4867-AC38-E4B60EF79330}" destId="{AEDACEC1-BB1D-4123-8A9F-995742EFF430}" srcOrd="0" destOrd="0" parTransId="{C08131B7-A31C-4FF4-87DE-E58CD927D37E}" sibTransId="{6693F622-D16E-4043-84C6-55BAA51DC39A}"/>
    <dgm:cxn modelId="{3DA92132-ED59-4D6E-AC6D-55ACF6B81305}" type="presParOf" srcId="{EC91B411-690C-4CE0-97DF-D208E1C0EE4F}" destId="{5D0FBC4E-F944-48C6-B8F4-6AE378AB2410}" srcOrd="0" destOrd="0" presId="urn:microsoft.com/office/officeart/2005/8/layout/vList3"/>
    <dgm:cxn modelId="{DC0FA8F4-B495-4C3C-824E-591D78CF81F4}" type="presParOf" srcId="{5D0FBC4E-F944-48C6-B8F4-6AE378AB2410}" destId="{5AFFC657-E3E5-4AEC-B88E-66F0462B1FD2}" srcOrd="0" destOrd="0" presId="urn:microsoft.com/office/officeart/2005/8/layout/vList3"/>
    <dgm:cxn modelId="{E15B60A9-C3F1-46FF-B77D-FAC4F78EF3E4}" type="presParOf" srcId="{5D0FBC4E-F944-48C6-B8F4-6AE378AB2410}" destId="{6B296DE3-7AE2-4E68-940E-2BFFF86B1849}"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6864404-8ED7-4D26-A4DD-141E31837B84}" type="doc">
      <dgm:prSet loTypeId="urn:microsoft.com/office/officeart/2005/8/layout/vList3" loCatId="picture" qsTypeId="urn:microsoft.com/office/officeart/2005/8/quickstyle/3d2" qsCatId="3D" csTypeId="urn:microsoft.com/office/officeart/2005/8/colors/accent1_2" csCatId="accent1" phldr="1"/>
      <dgm:spPr/>
      <dgm:t>
        <a:bodyPr/>
        <a:lstStyle/>
        <a:p>
          <a:endParaRPr lang="en-US"/>
        </a:p>
      </dgm:t>
    </dgm:pt>
    <dgm:pt modelId="{8B02D3C6-B034-4DD1-9D75-30336B3D692F}">
      <dgm:prSet custT="1"/>
      <dgm:spPr/>
      <dgm:t>
        <a:bodyPr/>
        <a:lstStyle/>
        <a:p>
          <a:pPr rtl="0"/>
          <a:r>
            <a:rPr lang="en-US" sz="2300" b="1" dirty="0" smtClean="0"/>
            <a:t>   Devlopment Automated Test Cases Using Test automation Tools Such As Salenium</a:t>
          </a:r>
          <a:endParaRPr lang="en-US" sz="2300" dirty="0"/>
        </a:p>
      </dgm:t>
    </dgm:pt>
    <dgm:pt modelId="{F61AC12E-8031-4D28-90FB-23156A69EF5A}" type="parTrans" cxnId="{DEC4C596-A177-4B66-9B6A-397DF3F11BDE}">
      <dgm:prSet/>
      <dgm:spPr/>
      <dgm:t>
        <a:bodyPr/>
        <a:lstStyle/>
        <a:p>
          <a:endParaRPr lang="en-US"/>
        </a:p>
      </dgm:t>
    </dgm:pt>
    <dgm:pt modelId="{094ACEDD-DDD2-490E-8BC9-DC5AD6B654D4}" type="sibTrans" cxnId="{DEC4C596-A177-4B66-9B6A-397DF3F11BDE}">
      <dgm:prSet/>
      <dgm:spPr/>
      <dgm:t>
        <a:bodyPr/>
        <a:lstStyle/>
        <a:p>
          <a:endParaRPr lang="en-US"/>
        </a:p>
      </dgm:t>
    </dgm:pt>
    <dgm:pt modelId="{B57A6CE7-F47E-45EE-8E10-9DDC690A805C}" type="pres">
      <dgm:prSet presAssocID="{A6864404-8ED7-4D26-A4DD-141E31837B84}" presName="linearFlow" presStyleCnt="0">
        <dgm:presLayoutVars>
          <dgm:dir/>
          <dgm:resizeHandles val="exact"/>
        </dgm:presLayoutVars>
      </dgm:prSet>
      <dgm:spPr/>
      <dgm:t>
        <a:bodyPr/>
        <a:lstStyle/>
        <a:p>
          <a:endParaRPr lang="en-US"/>
        </a:p>
      </dgm:t>
    </dgm:pt>
    <dgm:pt modelId="{6113D2EB-B8E0-406B-899C-A65A5F746677}" type="pres">
      <dgm:prSet presAssocID="{8B02D3C6-B034-4DD1-9D75-30336B3D692F}" presName="composite" presStyleCnt="0"/>
      <dgm:spPr/>
    </dgm:pt>
    <dgm:pt modelId="{6435788C-706B-41CA-B596-9DA63D56C2B8}" type="pres">
      <dgm:prSet presAssocID="{8B02D3C6-B034-4DD1-9D75-30336B3D692F}" presName="imgShp" presStyleLbl="fgImgPlace1" presStyleIdx="0" presStyleCnt="1"/>
      <dgm:spPr>
        <a:blipFill>
          <a:blip xmlns:r="http://schemas.openxmlformats.org/officeDocument/2006/relationships" r:embed="rId1">
            <a:extLst>
              <a:ext uri="{28A0092B-C50C-407E-A947-70E740481C1C}">
                <a14:useLocalDpi xmlns:a14="http://schemas.microsoft.com/office/drawing/2010/main" val="0"/>
              </a:ext>
            </a:extLst>
          </a:blip>
          <a:srcRect/>
          <a:stretch>
            <a:fillRect t="-2000" b="-2000"/>
          </a:stretch>
        </a:blipFill>
      </dgm:spPr>
    </dgm:pt>
    <dgm:pt modelId="{9C0F1278-852F-4E44-AB6E-F491DACB0A8F}" type="pres">
      <dgm:prSet presAssocID="{8B02D3C6-B034-4DD1-9D75-30336B3D692F}" presName="txShp" presStyleLbl="node1" presStyleIdx="0" presStyleCnt="1" custLinFactNeighborX="1148" custLinFactNeighborY="-68083">
        <dgm:presLayoutVars>
          <dgm:bulletEnabled val="1"/>
        </dgm:presLayoutVars>
      </dgm:prSet>
      <dgm:spPr/>
      <dgm:t>
        <a:bodyPr/>
        <a:lstStyle/>
        <a:p>
          <a:endParaRPr lang="en-US"/>
        </a:p>
      </dgm:t>
    </dgm:pt>
  </dgm:ptLst>
  <dgm:cxnLst>
    <dgm:cxn modelId="{F990F470-F767-4A90-B06B-806F7273EC24}" type="presOf" srcId="{8B02D3C6-B034-4DD1-9D75-30336B3D692F}" destId="{9C0F1278-852F-4E44-AB6E-F491DACB0A8F}" srcOrd="0" destOrd="0" presId="urn:microsoft.com/office/officeart/2005/8/layout/vList3"/>
    <dgm:cxn modelId="{572E015D-12D2-4770-ADBB-1D5154C6751F}" type="presOf" srcId="{A6864404-8ED7-4D26-A4DD-141E31837B84}" destId="{B57A6CE7-F47E-45EE-8E10-9DDC690A805C}" srcOrd="0" destOrd="0" presId="urn:microsoft.com/office/officeart/2005/8/layout/vList3"/>
    <dgm:cxn modelId="{DEC4C596-A177-4B66-9B6A-397DF3F11BDE}" srcId="{A6864404-8ED7-4D26-A4DD-141E31837B84}" destId="{8B02D3C6-B034-4DD1-9D75-30336B3D692F}" srcOrd="0" destOrd="0" parTransId="{F61AC12E-8031-4D28-90FB-23156A69EF5A}" sibTransId="{094ACEDD-DDD2-490E-8BC9-DC5AD6B654D4}"/>
    <dgm:cxn modelId="{6F5CC2EA-FA74-4290-94C9-54763B3A5250}" type="presParOf" srcId="{B57A6CE7-F47E-45EE-8E10-9DDC690A805C}" destId="{6113D2EB-B8E0-406B-899C-A65A5F746677}" srcOrd="0" destOrd="0" presId="urn:microsoft.com/office/officeart/2005/8/layout/vList3"/>
    <dgm:cxn modelId="{A7FB3006-F627-4AF8-8B90-45D533C2A365}" type="presParOf" srcId="{6113D2EB-B8E0-406B-899C-A65A5F746677}" destId="{6435788C-706B-41CA-B596-9DA63D56C2B8}" srcOrd="0" destOrd="0" presId="urn:microsoft.com/office/officeart/2005/8/layout/vList3"/>
    <dgm:cxn modelId="{32104B75-5970-4242-8808-76A3C02E64C9}" type="presParOf" srcId="{6113D2EB-B8E0-406B-899C-A65A5F746677}" destId="{9C0F1278-852F-4E44-AB6E-F491DACB0A8F}" srcOrd="1" destOrd="0" presId="urn:microsoft.com/office/officeart/2005/8/layout/vList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81D3853-2990-431F-81F7-91F78F355F31}" type="doc">
      <dgm:prSet loTypeId="urn:microsoft.com/office/officeart/2005/8/layout/vList3" loCatId="picture" qsTypeId="urn:microsoft.com/office/officeart/2005/8/quickstyle/3d2" qsCatId="3D" csTypeId="urn:microsoft.com/office/officeart/2005/8/colors/accent1_2" csCatId="accent1" phldr="1"/>
      <dgm:spPr/>
      <dgm:t>
        <a:bodyPr/>
        <a:lstStyle/>
        <a:p>
          <a:endParaRPr lang="en-US"/>
        </a:p>
      </dgm:t>
    </dgm:pt>
    <dgm:pt modelId="{73ED5B1C-01C0-419F-A047-1237B5B31C9E}">
      <dgm:prSet custT="1"/>
      <dgm:spPr/>
      <dgm:t>
        <a:bodyPr/>
        <a:lstStyle/>
        <a:p>
          <a:pPr rtl="0"/>
          <a:r>
            <a:rPr lang="en-US" sz="2400" b="1" dirty="0" smtClean="0"/>
            <a:t>Refine Software Code Based On Test Results</a:t>
          </a:r>
          <a:endParaRPr lang="en-US" sz="2400" dirty="0"/>
        </a:p>
      </dgm:t>
    </dgm:pt>
    <dgm:pt modelId="{C6F5A773-3793-4A33-9148-29F8C2B8CCC1}" type="parTrans" cxnId="{B5AF247E-45CD-4164-9523-F9F2D99ABD3A}">
      <dgm:prSet/>
      <dgm:spPr/>
      <dgm:t>
        <a:bodyPr/>
        <a:lstStyle/>
        <a:p>
          <a:endParaRPr lang="en-US"/>
        </a:p>
      </dgm:t>
    </dgm:pt>
    <dgm:pt modelId="{2A3085F6-0DFC-4210-A084-549CA442119D}" type="sibTrans" cxnId="{B5AF247E-45CD-4164-9523-F9F2D99ABD3A}">
      <dgm:prSet/>
      <dgm:spPr/>
      <dgm:t>
        <a:bodyPr/>
        <a:lstStyle/>
        <a:p>
          <a:endParaRPr lang="en-US"/>
        </a:p>
      </dgm:t>
    </dgm:pt>
    <dgm:pt modelId="{A90438AB-0729-4C9D-A46B-47949940FA9F}" type="pres">
      <dgm:prSet presAssocID="{A81D3853-2990-431F-81F7-91F78F355F31}" presName="linearFlow" presStyleCnt="0">
        <dgm:presLayoutVars>
          <dgm:dir/>
          <dgm:resizeHandles val="exact"/>
        </dgm:presLayoutVars>
      </dgm:prSet>
      <dgm:spPr/>
      <dgm:t>
        <a:bodyPr/>
        <a:lstStyle/>
        <a:p>
          <a:endParaRPr lang="en-US"/>
        </a:p>
      </dgm:t>
    </dgm:pt>
    <dgm:pt modelId="{30222D37-71B6-449B-AAF8-F797C311D8DF}" type="pres">
      <dgm:prSet presAssocID="{73ED5B1C-01C0-419F-A047-1237B5B31C9E}" presName="composite" presStyleCnt="0"/>
      <dgm:spPr/>
    </dgm:pt>
    <dgm:pt modelId="{213D9453-3D3E-4D89-B0AA-E46ED2FE901C}" type="pres">
      <dgm:prSet presAssocID="{73ED5B1C-01C0-419F-A047-1237B5B31C9E}" presName="imgShp" presStyleLbl="fgImgPlace1" presStyleIdx="0" presStyleCnt="1" custScaleX="104494" custLinFactNeighborX="23788" custLinFactNeighborY="-3811"/>
      <dgm:spPr>
        <a:blipFill>
          <a:blip xmlns:r="http://schemas.openxmlformats.org/officeDocument/2006/relationships" r:embed="rId1">
            <a:extLst>
              <a:ext uri="{28A0092B-C50C-407E-A947-70E740481C1C}">
                <a14:useLocalDpi xmlns:a14="http://schemas.microsoft.com/office/drawing/2010/main" val="0"/>
              </a:ext>
            </a:extLst>
          </a:blip>
          <a:srcRect/>
          <a:stretch>
            <a:fillRect t="-6000" b="-6000"/>
          </a:stretch>
        </a:blipFill>
        <a:ln>
          <a:solidFill>
            <a:schemeClr val="bg2">
              <a:lumMod val="60000"/>
              <a:lumOff val="40000"/>
            </a:schemeClr>
          </a:solidFill>
        </a:ln>
      </dgm:spPr>
      <dgm:t>
        <a:bodyPr/>
        <a:lstStyle/>
        <a:p>
          <a:endParaRPr lang="en-US"/>
        </a:p>
      </dgm:t>
    </dgm:pt>
    <dgm:pt modelId="{69162AF2-2EDE-4B50-BCA6-14AE64BAA1CC}" type="pres">
      <dgm:prSet presAssocID="{73ED5B1C-01C0-419F-A047-1237B5B31C9E}" presName="txShp" presStyleLbl="node1" presStyleIdx="0" presStyleCnt="1" custLinFactNeighborX="1960" custLinFactNeighborY="-71949">
        <dgm:presLayoutVars>
          <dgm:bulletEnabled val="1"/>
        </dgm:presLayoutVars>
      </dgm:prSet>
      <dgm:spPr/>
      <dgm:t>
        <a:bodyPr/>
        <a:lstStyle/>
        <a:p>
          <a:endParaRPr lang="en-US"/>
        </a:p>
      </dgm:t>
    </dgm:pt>
  </dgm:ptLst>
  <dgm:cxnLst>
    <dgm:cxn modelId="{B5AF247E-45CD-4164-9523-F9F2D99ABD3A}" srcId="{A81D3853-2990-431F-81F7-91F78F355F31}" destId="{73ED5B1C-01C0-419F-A047-1237B5B31C9E}" srcOrd="0" destOrd="0" parTransId="{C6F5A773-3793-4A33-9148-29F8C2B8CCC1}" sibTransId="{2A3085F6-0DFC-4210-A084-549CA442119D}"/>
    <dgm:cxn modelId="{4620C1F5-9FA2-4C46-9E21-5FC9136E5BB1}" type="presOf" srcId="{73ED5B1C-01C0-419F-A047-1237B5B31C9E}" destId="{69162AF2-2EDE-4B50-BCA6-14AE64BAA1CC}" srcOrd="0" destOrd="0" presId="urn:microsoft.com/office/officeart/2005/8/layout/vList3"/>
    <dgm:cxn modelId="{F59FE56B-38AF-4025-8E23-9822BD576BF3}" type="presOf" srcId="{A81D3853-2990-431F-81F7-91F78F355F31}" destId="{A90438AB-0729-4C9D-A46B-47949940FA9F}" srcOrd="0" destOrd="0" presId="urn:microsoft.com/office/officeart/2005/8/layout/vList3"/>
    <dgm:cxn modelId="{216EFE20-4875-4C8F-8AA6-D64F8B96CF89}" type="presParOf" srcId="{A90438AB-0729-4C9D-A46B-47949940FA9F}" destId="{30222D37-71B6-449B-AAF8-F797C311D8DF}" srcOrd="0" destOrd="0" presId="urn:microsoft.com/office/officeart/2005/8/layout/vList3"/>
    <dgm:cxn modelId="{CA7D7EAB-B813-4C18-919A-6E64E9621213}" type="presParOf" srcId="{30222D37-71B6-449B-AAF8-F797C311D8DF}" destId="{213D9453-3D3E-4D89-B0AA-E46ED2FE901C}" srcOrd="0" destOrd="0" presId="urn:microsoft.com/office/officeart/2005/8/layout/vList3"/>
    <dgm:cxn modelId="{B1B3FB85-9670-42D6-96CA-29DF30072360}" type="presParOf" srcId="{30222D37-71B6-449B-AAF8-F797C311D8DF}" destId="{69162AF2-2EDE-4B50-BCA6-14AE64BAA1CC}" srcOrd="1" destOrd="0" presId="urn:microsoft.com/office/officeart/2005/8/layout/vList3"/>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E3AD797-0D08-4CB6-BB01-5D3EC22C348B}" type="doc">
      <dgm:prSet loTypeId="urn:microsoft.com/office/officeart/2005/8/layout/vList3" loCatId="picture" qsTypeId="urn:microsoft.com/office/officeart/2005/8/quickstyle/3d2" qsCatId="3D" csTypeId="urn:microsoft.com/office/officeart/2005/8/colors/accent1_2" csCatId="accent1" phldr="1"/>
      <dgm:spPr/>
      <dgm:t>
        <a:bodyPr/>
        <a:lstStyle/>
        <a:p>
          <a:endParaRPr lang="en-US"/>
        </a:p>
      </dgm:t>
    </dgm:pt>
    <dgm:pt modelId="{FEC27A0C-0D50-41C0-804A-B688960C502A}">
      <dgm:prSet custT="1"/>
      <dgm:spPr/>
      <dgm:t>
        <a:bodyPr/>
        <a:lstStyle/>
        <a:p>
          <a:pPr rtl="0"/>
          <a:r>
            <a:rPr lang="en-US" sz="2400" b="1" dirty="0" smtClean="0"/>
            <a:t>Plan Deployment Strategy For The Application</a:t>
          </a:r>
          <a:endParaRPr lang="en-US" sz="2400" dirty="0"/>
        </a:p>
      </dgm:t>
    </dgm:pt>
    <dgm:pt modelId="{20CA13A1-73C9-4FBC-93C2-7CF12764B65E}" type="parTrans" cxnId="{F74A39C1-6E98-4296-A548-68E348AD7944}">
      <dgm:prSet/>
      <dgm:spPr/>
      <dgm:t>
        <a:bodyPr/>
        <a:lstStyle/>
        <a:p>
          <a:endParaRPr lang="en-US"/>
        </a:p>
      </dgm:t>
    </dgm:pt>
    <dgm:pt modelId="{BC6357CA-9A78-4DE7-92EE-80D86304D75A}" type="sibTrans" cxnId="{F74A39C1-6E98-4296-A548-68E348AD7944}">
      <dgm:prSet/>
      <dgm:spPr/>
      <dgm:t>
        <a:bodyPr/>
        <a:lstStyle/>
        <a:p>
          <a:endParaRPr lang="en-US"/>
        </a:p>
      </dgm:t>
    </dgm:pt>
    <dgm:pt modelId="{EAB0045B-18BF-44F0-8394-0D8858F7E507}" type="pres">
      <dgm:prSet presAssocID="{0E3AD797-0D08-4CB6-BB01-5D3EC22C348B}" presName="linearFlow" presStyleCnt="0">
        <dgm:presLayoutVars>
          <dgm:dir/>
          <dgm:resizeHandles val="exact"/>
        </dgm:presLayoutVars>
      </dgm:prSet>
      <dgm:spPr/>
      <dgm:t>
        <a:bodyPr/>
        <a:lstStyle/>
        <a:p>
          <a:endParaRPr lang="en-US"/>
        </a:p>
      </dgm:t>
    </dgm:pt>
    <dgm:pt modelId="{C99790EF-BA6F-4286-9A87-660691E080C9}" type="pres">
      <dgm:prSet presAssocID="{FEC27A0C-0D50-41C0-804A-B688960C502A}" presName="composite" presStyleCnt="0"/>
      <dgm:spPr/>
    </dgm:pt>
    <dgm:pt modelId="{EADBB736-6443-4378-97EA-EF2950B903E5}" type="pres">
      <dgm:prSet presAssocID="{FEC27A0C-0D50-41C0-804A-B688960C502A}" presName="imgShp" presStyleLbl="fgImgPlace1" presStyleIdx="0" presStyleCnt="1"/>
      <dgm:spPr>
        <a:blipFill>
          <a:blip xmlns:r="http://schemas.openxmlformats.org/officeDocument/2006/relationships" r:embed="rId1">
            <a:extLst>
              <a:ext uri="{28A0092B-C50C-407E-A947-70E740481C1C}">
                <a14:useLocalDpi xmlns:a14="http://schemas.microsoft.com/office/drawing/2010/main" val="0"/>
              </a:ext>
            </a:extLst>
          </a:blip>
          <a:srcRect/>
          <a:stretch>
            <a:fillRect l="-3000" r="-3000"/>
          </a:stretch>
        </a:blipFill>
      </dgm:spPr>
    </dgm:pt>
    <dgm:pt modelId="{8CF97765-DD21-426C-94F7-1E283BAB3350}" type="pres">
      <dgm:prSet presAssocID="{FEC27A0C-0D50-41C0-804A-B688960C502A}" presName="txShp" presStyleLbl="node1" presStyleIdx="0" presStyleCnt="1">
        <dgm:presLayoutVars>
          <dgm:bulletEnabled val="1"/>
        </dgm:presLayoutVars>
      </dgm:prSet>
      <dgm:spPr/>
      <dgm:t>
        <a:bodyPr/>
        <a:lstStyle/>
        <a:p>
          <a:endParaRPr lang="en-US"/>
        </a:p>
      </dgm:t>
    </dgm:pt>
  </dgm:ptLst>
  <dgm:cxnLst>
    <dgm:cxn modelId="{DFB1DDC0-F727-4113-8ACC-383F22373431}" type="presOf" srcId="{0E3AD797-0D08-4CB6-BB01-5D3EC22C348B}" destId="{EAB0045B-18BF-44F0-8394-0D8858F7E507}" srcOrd="0" destOrd="0" presId="urn:microsoft.com/office/officeart/2005/8/layout/vList3"/>
    <dgm:cxn modelId="{772C5CCC-0534-4DBB-9EC3-AD5C7E2A6F90}" type="presOf" srcId="{FEC27A0C-0D50-41C0-804A-B688960C502A}" destId="{8CF97765-DD21-426C-94F7-1E283BAB3350}" srcOrd="0" destOrd="0" presId="urn:microsoft.com/office/officeart/2005/8/layout/vList3"/>
    <dgm:cxn modelId="{F74A39C1-6E98-4296-A548-68E348AD7944}" srcId="{0E3AD797-0D08-4CB6-BB01-5D3EC22C348B}" destId="{FEC27A0C-0D50-41C0-804A-B688960C502A}" srcOrd="0" destOrd="0" parTransId="{20CA13A1-73C9-4FBC-93C2-7CF12764B65E}" sibTransId="{BC6357CA-9A78-4DE7-92EE-80D86304D75A}"/>
    <dgm:cxn modelId="{8006A47D-6C7C-4DF1-8B47-33B5B5D0DF63}" type="presParOf" srcId="{EAB0045B-18BF-44F0-8394-0D8858F7E507}" destId="{C99790EF-BA6F-4286-9A87-660691E080C9}" srcOrd="0" destOrd="0" presId="urn:microsoft.com/office/officeart/2005/8/layout/vList3"/>
    <dgm:cxn modelId="{1F93937D-544F-4FF1-89F4-8219D326946D}" type="presParOf" srcId="{C99790EF-BA6F-4286-9A87-660691E080C9}" destId="{EADBB736-6443-4378-97EA-EF2950B903E5}" srcOrd="0" destOrd="0" presId="urn:microsoft.com/office/officeart/2005/8/layout/vList3"/>
    <dgm:cxn modelId="{760189E8-1035-46B2-858F-BB7A605BC461}" type="presParOf" srcId="{C99790EF-BA6F-4286-9A87-660691E080C9}" destId="{8CF97765-DD21-426C-94F7-1E283BAB3350}" srcOrd="1" destOrd="0" presId="urn:microsoft.com/office/officeart/2005/8/layout/vList3"/>
  </dgm:cxnLst>
  <dgm:bg/>
  <dgm:whole/>
  <dgm:extLst>
    <a:ext uri="http://schemas.microsoft.com/office/drawing/2008/diagram">
      <dsp:dataModelExt xmlns:dsp="http://schemas.microsoft.com/office/drawing/2008/diagram" relId="rId21"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AAE324B0-9B67-4EFA-AF6D-15155959248B}" type="doc">
      <dgm:prSet loTypeId="urn:microsoft.com/office/officeart/2005/8/layout/vList3" loCatId="picture" qsTypeId="urn:microsoft.com/office/officeart/2005/8/quickstyle/3d2" qsCatId="3D" csTypeId="urn:microsoft.com/office/officeart/2005/8/colors/accent1_2" csCatId="accent1" phldr="1"/>
      <dgm:spPr/>
      <dgm:t>
        <a:bodyPr/>
        <a:lstStyle/>
        <a:p>
          <a:endParaRPr lang="en-US"/>
        </a:p>
      </dgm:t>
    </dgm:pt>
    <dgm:pt modelId="{93851778-F2FD-44BD-9D69-A2F838DBC1E1}">
      <dgm:prSet custT="1"/>
      <dgm:spPr/>
      <dgm:t>
        <a:bodyPr/>
        <a:lstStyle/>
        <a:p>
          <a:pPr rtl="0"/>
          <a:r>
            <a:rPr lang="en-US" sz="2400" b="1" dirty="0" smtClean="0"/>
            <a:t>Leverage Application Monitoring And Management Services To Provide Continuous Support</a:t>
          </a:r>
          <a:endParaRPr lang="en-US" sz="2400" dirty="0"/>
        </a:p>
      </dgm:t>
    </dgm:pt>
    <dgm:pt modelId="{0BBD47E8-102B-4C90-82A5-21971EC764DA}" type="parTrans" cxnId="{B5120DD1-1CE4-4034-A031-28998882ADD8}">
      <dgm:prSet/>
      <dgm:spPr/>
      <dgm:t>
        <a:bodyPr/>
        <a:lstStyle/>
        <a:p>
          <a:endParaRPr lang="en-US"/>
        </a:p>
      </dgm:t>
    </dgm:pt>
    <dgm:pt modelId="{7289AC74-2B8C-4EEF-9977-84A0CB20ADFD}" type="sibTrans" cxnId="{B5120DD1-1CE4-4034-A031-28998882ADD8}">
      <dgm:prSet/>
      <dgm:spPr/>
      <dgm:t>
        <a:bodyPr/>
        <a:lstStyle/>
        <a:p>
          <a:endParaRPr lang="en-US"/>
        </a:p>
      </dgm:t>
    </dgm:pt>
    <dgm:pt modelId="{FCA413E9-6EC2-4425-996B-8E8B11F5798C}" type="pres">
      <dgm:prSet presAssocID="{AAE324B0-9B67-4EFA-AF6D-15155959248B}" presName="linearFlow" presStyleCnt="0">
        <dgm:presLayoutVars>
          <dgm:dir/>
          <dgm:resizeHandles val="exact"/>
        </dgm:presLayoutVars>
      </dgm:prSet>
      <dgm:spPr/>
      <dgm:t>
        <a:bodyPr/>
        <a:lstStyle/>
        <a:p>
          <a:endParaRPr lang="en-US"/>
        </a:p>
      </dgm:t>
    </dgm:pt>
    <dgm:pt modelId="{A02C7262-CD7C-4FBE-A36F-0285C884FFB1}" type="pres">
      <dgm:prSet presAssocID="{93851778-F2FD-44BD-9D69-A2F838DBC1E1}" presName="composite" presStyleCnt="0"/>
      <dgm:spPr/>
    </dgm:pt>
    <dgm:pt modelId="{A5FFD2AF-1E05-4472-84D4-EA5B519F343D}" type="pres">
      <dgm:prSet presAssocID="{93851778-F2FD-44BD-9D69-A2F838DBC1E1}" presName="imgShp" presStyleLbl="fgImgPlace1" presStyleIdx="0" presStyleCnt="1"/>
      <dgm:spPr>
        <a:blipFill>
          <a:blip xmlns:r="http://schemas.openxmlformats.org/officeDocument/2006/relationships" r:embed="rId1">
            <a:extLst>
              <a:ext uri="{28A0092B-C50C-407E-A947-70E740481C1C}">
                <a14:useLocalDpi xmlns:a14="http://schemas.microsoft.com/office/drawing/2010/main" val="0"/>
              </a:ext>
            </a:extLst>
          </a:blip>
          <a:srcRect/>
          <a:stretch>
            <a:fillRect t="-8000" b="-8000"/>
          </a:stretch>
        </a:blipFill>
      </dgm:spPr>
    </dgm:pt>
    <dgm:pt modelId="{27D728DA-916E-4869-84D4-E8CF9DB08B90}" type="pres">
      <dgm:prSet presAssocID="{93851778-F2FD-44BD-9D69-A2F838DBC1E1}" presName="txShp" presStyleLbl="node1" presStyleIdx="0" presStyleCnt="1" custLinFactNeighborY="-52343">
        <dgm:presLayoutVars>
          <dgm:bulletEnabled val="1"/>
        </dgm:presLayoutVars>
      </dgm:prSet>
      <dgm:spPr/>
      <dgm:t>
        <a:bodyPr/>
        <a:lstStyle/>
        <a:p>
          <a:endParaRPr lang="en-US"/>
        </a:p>
      </dgm:t>
    </dgm:pt>
  </dgm:ptLst>
  <dgm:cxnLst>
    <dgm:cxn modelId="{B5120DD1-1CE4-4034-A031-28998882ADD8}" srcId="{AAE324B0-9B67-4EFA-AF6D-15155959248B}" destId="{93851778-F2FD-44BD-9D69-A2F838DBC1E1}" srcOrd="0" destOrd="0" parTransId="{0BBD47E8-102B-4C90-82A5-21971EC764DA}" sibTransId="{7289AC74-2B8C-4EEF-9977-84A0CB20ADFD}"/>
    <dgm:cxn modelId="{C139A5B8-AFF2-4EDC-AC0C-2265EE4EB67E}" type="presOf" srcId="{AAE324B0-9B67-4EFA-AF6D-15155959248B}" destId="{FCA413E9-6EC2-4425-996B-8E8B11F5798C}" srcOrd="0" destOrd="0" presId="urn:microsoft.com/office/officeart/2005/8/layout/vList3"/>
    <dgm:cxn modelId="{23287F2E-447A-437C-A259-835D1E7A10CC}" type="presOf" srcId="{93851778-F2FD-44BD-9D69-A2F838DBC1E1}" destId="{27D728DA-916E-4869-84D4-E8CF9DB08B90}" srcOrd="0" destOrd="0" presId="urn:microsoft.com/office/officeart/2005/8/layout/vList3"/>
    <dgm:cxn modelId="{B45327F1-416E-4FDA-B01F-964174868123}" type="presParOf" srcId="{FCA413E9-6EC2-4425-996B-8E8B11F5798C}" destId="{A02C7262-CD7C-4FBE-A36F-0285C884FFB1}" srcOrd="0" destOrd="0" presId="urn:microsoft.com/office/officeart/2005/8/layout/vList3"/>
    <dgm:cxn modelId="{D21379A4-5D7E-46F5-82F5-61615D3DB5CB}" type="presParOf" srcId="{A02C7262-CD7C-4FBE-A36F-0285C884FFB1}" destId="{A5FFD2AF-1E05-4472-84D4-EA5B519F343D}" srcOrd="0" destOrd="0" presId="urn:microsoft.com/office/officeart/2005/8/layout/vList3"/>
    <dgm:cxn modelId="{50CF9777-833A-406E-8F58-9DDB8A7748CF}" type="presParOf" srcId="{A02C7262-CD7C-4FBE-A36F-0285C884FFB1}" destId="{27D728DA-916E-4869-84D4-E8CF9DB08B90}" srcOrd="1" destOrd="0" presId="urn:microsoft.com/office/officeart/2005/8/layout/vList3"/>
  </dgm:cxnLst>
  <dgm:bg/>
  <dgm:whole/>
  <dgm:extLst>
    <a:ext uri="http://schemas.microsoft.com/office/drawing/2008/diagram">
      <dsp:dataModelExt xmlns:dsp="http://schemas.microsoft.com/office/drawing/2008/diagram" relId="rId2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17ACB92E-4464-4EE1-9B54-30A97D8D2E40}" type="doc">
      <dgm:prSet loTypeId="urn:microsoft.com/office/officeart/2005/8/layout/vList3" loCatId="picture" qsTypeId="urn:microsoft.com/office/officeart/2005/8/quickstyle/3d2" qsCatId="3D" csTypeId="urn:microsoft.com/office/officeart/2005/8/colors/accent1_2" csCatId="accent1" phldr="1"/>
      <dgm:spPr/>
      <dgm:t>
        <a:bodyPr/>
        <a:lstStyle/>
        <a:p>
          <a:endParaRPr lang="en-US"/>
        </a:p>
      </dgm:t>
    </dgm:pt>
    <dgm:pt modelId="{2F4B9CDA-9A4A-4F83-A8BD-02D07AF7534E}">
      <dgm:prSet custT="1"/>
      <dgm:spPr/>
      <dgm:t>
        <a:bodyPr/>
        <a:lstStyle/>
        <a:p>
          <a:pPr rtl="0"/>
          <a:r>
            <a:rPr lang="en-US" sz="2000" b="1" dirty="0" smtClean="0"/>
            <a:t>Collaborate With Vendors To Identify Responsibilities That Can Be Carried By Them On An On-going Basis, Such As Bug-fixes, Enhancements ,and  Release Of Patches</a:t>
          </a:r>
          <a:endParaRPr lang="en-US" sz="2000" dirty="0"/>
        </a:p>
      </dgm:t>
    </dgm:pt>
    <dgm:pt modelId="{A2002F62-1E39-4925-AFEA-CA45A574499B}" type="parTrans" cxnId="{6B0AC1BD-6670-4CE8-83B9-D0DE454CB0C6}">
      <dgm:prSet/>
      <dgm:spPr/>
      <dgm:t>
        <a:bodyPr/>
        <a:lstStyle/>
        <a:p>
          <a:endParaRPr lang="en-US" sz="1400"/>
        </a:p>
      </dgm:t>
    </dgm:pt>
    <dgm:pt modelId="{8D9A3A3A-C7BC-475E-A3AE-4F59F1BA786E}" type="sibTrans" cxnId="{6B0AC1BD-6670-4CE8-83B9-D0DE454CB0C6}">
      <dgm:prSet/>
      <dgm:spPr/>
      <dgm:t>
        <a:bodyPr/>
        <a:lstStyle/>
        <a:p>
          <a:endParaRPr lang="en-US" sz="1400"/>
        </a:p>
      </dgm:t>
    </dgm:pt>
    <dgm:pt modelId="{1F6ED689-789D-4543-AC76-83F7C628261F}" type="pres">
      <dgm:prSet presAssocID="{17ACB92E-4464-4EE1-9B54-30A97D8D2E40}" presName="linearFlow" presStyleCnt="0">
        <dgm:presLayoutVars>
          <dgm:dir/>
          <dgm:resizeHandles val="exact"/>
        </dgm:presLayoutVars>
      </dgm:prSet>
      <dgm:spPr/>
      <dgm:t>
        <a:bodyPr/>
        <a:lstStyle/>
        <a:p>
          <a:endParaRPr lang="en-US"/>
        </a:p>
      </dgm:t>
    </dgm:pt>
    <dgm:pt modelId="{48C1A599-0722-4BB2-95FD-27C7085C064E}" type="pres">
      <dgm:prSet presAssocID="{2F4B9CDA-9A4A-4F83-A8BD-02D07AF7534E}" presName="composite" presStyleCnt="0"/>
      <dgm:spPr/>
    </dgm:pt>
    <dgm:pt modelId="{F41F4B63-D270-4965-9B55-F694B3DFB853}" type="pres">
      <dgm:prSet presAssocID="{2F4B9CDA-9A4A-4F83-A8BD-02D07AF7534E}" presName="imgShp" presStyleLbl="fgImgPlace1" presStyleIdx="0" presStyleCnt="1"/>
      <dgm:spPr>
        <a:blipFill>
          <a:blip xmlns:r="http://schemas.openxmlformats.org/officeDocument/2006/relationships" r:embed="rId1">
            <a:extLst>
              <a:ext uri="{28A0092B-C50C-407E-A947-70E740481C1C}">
                <a14:useLocalDpi xmlns:a14="http://schemas.microsoft.com/office/drawing/2010/main" val="0"/>
              </a:ext>
            </a:extLst>
          </a:blip>
          <a:srcRect/>
          <a:stretch>
            <a:fillRect t="-1000" b="-1000"/>
          </a:stretch>
        </a:blipFill>
      </dgm:spPr>
    </dgm:pt>
    <dgm:pt modelId="{E1C50D75-C54A-46AF-9B6D-F4006A1117D3}" type="pres">
      <dgm:prSet presAssocID="{2F4B9CDA-9A4A-4F83-A8BD-02D07AF7534E}" presName="txShp" presStyleLbl="node1" presStyleIdx="0" presStyleCnt="1" custLinFactNeighborY="-7213">
        <dgm:presLayoutVars>
          <dgm:bulletEnabled val="1"/>
        </dgm:presLayoutVars>
      </dgm:prSet>
      <dgm:spPr/>
      <dgm:t>
        <a:bodyPr/>
        <a:lstStyle/>
        <a:p>
          <a:endParaRPr lang="en-US"/>
        </a:p>
      </dgm:t>
    </dgm:pt>
  </dgm:ptLst>
  <dgm:cxnLst>
    <dgm:cxn modelId="{A4AA25B5-687B-42DD-9E14-B9D8808572E1}" type="presOf" srcId="{17ACB92E-4464-4EE1-9B54-30A97D8D2E40}" destId="{1F6ED689-789D-4543-AC76-83F7C628261F}" srcOrd="0" destOrd="0" presId="urn:microsoft.com/office/officeart/2005/8/layout/vList3"/>
    <dgm:cxn modelId="{6B0AC1BD-6670-4CE8-83B9-D0DE454CB0C6}" srcId="{17ACB92E-4464-4EE1-9B54-30A97D8D2E40}" destId="{2F4B9CDA-9A4A-4F83-A8BD-02D07AF7534E}" srcOrd="0" destOrd="0" parTransId="{A2002F62-1E39-4925-AFEA-CA45A574499B}" sibTransId="{8D9A3A3A-C7BC-475E-A3AE-4F59F1BA786E}"/>
    <dgm:cxn modelId="{7371F2CF-E97C-4F2F-85A7-26314CE9E75F}" type="presOf" srcId="{2F4B9CDA-9A4A-4F83-A8BD-02D07AF7534E}" destId="{E1C50D75-C54A-46AF-9B6D-F4006A1117D3}" srcOrd="0" destOrd="0" presId="urn:microsoft.com/office/officeart/2005/8/layout/vList3"/>
    <dgm:cxn modelId="{F3CEF456-D12E-4032-8B1E-68F8907C73F7}" type="presParOf" srcId="{1F6ED689-789D-4543-AC76-83F7C628261F}" destId="{48C1A599-0722-4BB2-95FD-27C7085C064E}" srcOrd="0" destOrd="0" presId="urn:microsoft.com/office/officeart/2005/8/layout/vList3"/>
    <dgm:cxn modelId="{EEFFCEAF-5CFE-454A-94D1-6A6BF6D5E8EF}" type="presParOf" srcId="{48C1A599-0722-4BB2-95FD-27C7085C064E}" destId="{F41F4B63-D270-4965-9B55-F694B3DFB853}" srcOrd="0" destOrd="0" presId="urn:microsoft.com/office/officeart/2005/8/layout/vList3"/>
    <dgm:cxn modelId="{BB79BBEA-6A99-4E0E-9E24-C3EDDDD1F406}" type="presParOf" srcId="{48C1A599-0722-4BB2-95FD-27C7085C064E}" destId="{E1C50D75-C54A-46AF-9B6D-F4006A1117D3}" srcOrd="1" destOrd="0" presId="urn:microsoft.com/office/officeart/2005/8/layout/vList3"/>
  </dgm:cxnLst>
  <dgm:bg/>
  <dgm:whole/>
  <dgm:extLst>
    <a:ext uri="http://schemas.microsoft.com/office/drawing/2008/diagram">
      <dsp:dataModelExt xmlns:dsp="http://schemas.microsoft.com/office/drawing/2008/diagram" relId="rId31"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A934268E-A3CD-4A81-8846-127618571BB6}" type="doc">
      <dgm:prSet loTypeId="urn:microsoft.com/office/officeart/2008/layout/VerticalCurvedList" loCatId="list" qsTypeId="urn:microsoft.com/office/officeart/2005/8/quickstyle/3d1" qsCatId="3D" csTypeId="urn:microsoft.com/office/officeart/2005/8/colors/accent1_2" csCatId="accent1" phldr="1"/>
      <dgm:spPr/>
      <dgm:t>
        <a:bodyPr/>
        <a:lstStyle/>
        <a:p>
          <a:endParaRPr lang="en-US"/>
        </a:p>
      </dgm:t>
    </dgm:pt>
    <dgm:pt modelId="{FE45E75D-8643-463B-A41D-4DDF55D735AD}">
      <dgm:prSet custT="1"/>
      <dgm:spPr/>
      <dgm:t>
        <a:bodyPr/>
        <a:lstStyle/>
        <a:p>
          <a:pPr rtl="0"/>
          <a:r>
            <a:rPr lang="en-US" sz="3200" b="1" dirty="0" smtClean="0">
              <a:solidFill>
                <a:schemeClr val="tx2">
                  <a:lumMod val="50000"/>
                </a:schemeClr>
              </a:solidFill>
              <a:latin typeface="Constantia" panose="02030602050306030303" pitchFamily="18" charset="0"/>
            </a:rPr>
            <a:t>Unit-8</a:t>
          </a:r>
          <a:endParaRPr lang="en-US" sz="2400" b="1" dirty="0">
            <a:solidFill>
              <a:schemeClr val="tx2">
                <a:lumMod val="50000"/>
              </a:schemeClr>
            </a:solidFill>
            <a:latin typeface="Constantia" panose="02030602050306030303" pitchFamily="18" charset="0"/>
          </a:endParaRPr>
        </a:p>
      </dgm:t>
    </dgm:pt>
    <dgm:pt modelId="{9B54E578-23D3-42C0-B674-52CDF3BC0F28}" type="parTrans" cxnId="{CB4C288C-11B4-4895-83D9-37A6C8D8CD65}">
      <dgm:prSet/>
      <dgm:spPr/>
      <dgm:t>
        <a:bodyPr/>
        <a:lstStyle/>
        <a:p>
          <a:endParaRPr lang="en-US"/>
        </a:p>
      </dgm:t>
    </dgm:pt>
    <dgm:pt modelId="{59A8975C-E879-429E-BE51-9367CE84DE37}" type="sibTrans" cxnId="{CB4C288C-11B4-4895-83D9-37A6C8D8CD65}">
      <dgm:prSet/>
      <dgm:spPr/>
      <dgm:t>
        <a:bodyPr/>
        <a:lstStyle/>
        <a:p>
          <a:endParaRPr lang="en-US"/>
        </a:p>
      </dgm:t>
    </dgm:pt>
    <dgm:pt modelId="{9E0CE97B-F4A4-4C8E-B7B8-861C44C101DB}" type="pres">
      <dgm:prSet presAssocID="{A934268E-A3CD-4A81-8846-127618571BB6}" presName="Name0" presStyleCnt="0">
        <dgm:presLayoutVars>
          <dgm:chMax val="7"/>
          <dgm:chPref val="7"/>
          <dgm:dir/>
        </dgm:presLayoutVars>
      </dgm:prSet>
      <dgm:spPr/>
      <dgm:t>
        <a:bodyPr/>
        <a:lstStyle/>
        <a:p>
          <a:endParaRPr lang="en-US"/>
        </a:p>
      </dgm:t>
    </dgm:pt>
    <dgm:pt modelId="{19ED0935-F7FE-4099-AA43-6F01EC637BCF}" type="pres">
      <dgm:prSet presAssocID="{A934268E-A3CD-4A81-8846-127618571BB6}" presName="Name1" presStyleCnt="0"/>
      <dgm:spPr/>
    </dgm:pt>
    <dgm:pt modelId="{12619B5C-45E1-41B0-8F5B-69ACD4DFDBEE}" type="pres">
      <dgm:prSet presAssocID="{A934268E-A3CD-4A81-8846-127618571BB6}" presName="cycle" presStyleCnt="0"/>
      <dgm:spPr/>
    </dgm:pt>
    <dgm:pt modelId="{C9B13D23-1ACA-4AA5-912E-1C6295E27E34}" type="pres">
      <dgm:prSet presAssocID="{A934268E-A3CD-4A81-8846-127618571BB6}" presName="srcNode" presStyleLbl="node1" presStyleIdx="0" presStyleCnt="1"/>
      <dgm:spPr/>
    </dgm:pt>
    <dgm:pt modelId="{5F2501D5-4246-4CEF-AE1C-826132E96A12}" type="pres">
      <dgm:prSet presAssocID="{A934268E-A3CD-4A81-8846-127618571BB6}" presName="conn" presStyleLbl="parChTrans1D2" presStyleIdx="0" presStyleCnt="1"/>
      <dgm:spPr/>
      <dgm:t>
        <a:bodyPr/>
        <a:lstStyle/>
        <a:p>
          <a:endParaRPr lang="en-US"/>
        </a:p>
      </dgm:t>
    </dgm:pt>
    <dgm:pt modelId="{07171C62-DEA2-406B-A0B5-4D3FB15CD660}" type="pres">
      <dgm:prSet presAssocID="{A934268E-A3CD-4A81-8846-127618571BB6}" presName="extraNode" presStyleLbl="node1" presStyleIdx="0" presStyleCnt="1"/>
      <dgm:spPr/>
    </dgm:pt>
    <dgm:pt modelId="{9289596E-1648-427B-8213-04B0232688EA}" type="pres">
      <dgm:prSet presAssocID="{A934268E-A3CD-4A81-8846-127618571BB6}" presName="dstNode" presStyleLbl="node1" presStyleIdx="0" presStyleCnt="1"/>
      <dgm:spPr/>
    </dgm:pt>
    <dgm:pt modelId="{1AAAD6DA-3336-40AB-B67A-0CC291E528FA}" type="pres">
      <dgm:prSet presAssocID="{FE45E75D-8643-463B-A41D-4DDF55D735AD}" presName="text_1" presStyleLbl="node1" presStyleIdx="0" presStyleCnt="1">
        <dgm:presLayoutVars>
          <dgm:bulletEnabled val="1"/>
        </dgm:presLayoutVars>
      </dgm:prSet>
      <dgm:spPr/>
      <dgm:t>
        <a:bodyPr/>
        <a:lstStyle/>
        <a:p>
          <a:endParaRPr lang="en-US"/>
        </a:p>
      </dgm:t>
    </dgm:pt>
    <dgm:pt modelId="{ED5CAD13-7D40-4C35-B883-3F0516479E1E}" type="pres">
      <dgm:prSet presAssocID="{FE45E75D-8643-463B-A41D-4DDF55D735AD}" presName="accent_1" presStyleCnt="0"/>
      <dgm:spPr/>
    </dgm:pt>
    <dgm:pt modelId="{C352FC78-56F0-401A-A599-C0C928C08324}" type="pres">
      <dgm:prSet presAssocID="{FE45E75D-8643-463B-A41D-4DDF55D735AD}" presName="accentRepeatNode" presStyleLbl="solidFgAcc1" presStyleIdx="0" presStyleCnt="1"/>
      <dgm:spPr>
        <a:solidFill>
          <a:schemeClr val="accent1"/>
        </a:solidFill>
      </dgm:spPr>
      <dgm:t>
        <a:bodyPr/>
        <a:lstStyle/>
        <a:p>
          <a:endParaRPr lang="en-US"/>
        </a:p>
      </dgm:t>
    </dgm:pt>
  </dgm:ptLst>
  <dgm:cxnLst>
    <dgm:cxn modelId="{01A90757-B341-42CE-B272-A6F8583210B3}" type="presOf" srcId="{A934268E-A3CD-4A81-8846-127618571BB6}" destId="{9E0CE97B-F4A4-4C8E-B7B8-861C44C101DB}" srcOrd="0" destOrd="0" presId="urn:microsoft.com/office/officeart/2008/layout/VerticalCurvedList"/>
    <dgm:cxn modelId="{CB4C288C-11B4-4895-83D9-37A6C8D8CD65}" srcId="{A934268E-A3CD-4A81-8846-127618571BB6}" destId="{FE45E75D-8643-463B-A41D-4DDF55D735AD}" srcOrd="0" destOrd="0" parTransId="{9B54E578-23D3-42C0-B674-52CDF3BC0F28}" sibTransId="{59A8975C-E879-429E-BE51-9367CE84DE37}"/>
    <dgm:cxn modelId="{87DF8ACE-D04E-4927-8A9A-77D4170CA222}" type="presOf" srcId="{FE45E75D-8643-463B-A41D-4DDF55D735AD}" destId="{1AAAD6DA-3336-40AB-B67A-0CC291E528FA}" srcOrd="0" destOrd="0" presId="urn:microsoft.com/office/officeart/2008/layout/VerticalCurvedList"/>
    <dgm:cxn modelId="{B2F94DE3-BE4B-4C8C-8A91-C9C042F6E77B}" type="presOf" srcId="{59A8975C-E879-429E-BE51-9367CE84DE37}" destId="{5F2501D5-4246-4CEF-AE1C-826132E96A12}" srcOrd="0" destOrd="0" presId="urn:microsoft.com/office/officeart/2008/layout/VerticalCurvedList"/>
    <dgm:cxn modelId="{274FF308-2940-49FD-932E-589C0E1ABAC2}" type="presParOf" srcId="{9E0CE97B-F4A4-4C8E-B7B8-861C44C101DB}" destId="{19ED0935-F7FE-4099-AA43-6F01EC637BCF}" srcOrd="0" destOrd="0" presId="urn:microsoft.com/office/officeart/2008/layout/VerticalCurvedList"/>
    <dgm:cxn modelId="{D0D4AFD0-C0CB-46ED-9633-ABAB39DD50CC}" type="presParOf" srcId="{19ED0935-F7FE-4099-AA43-6F01EC637BCF}" destId="{12619B5C-45E1-41B0-8F5B-69ACD4DFDBEE}" srcOrd="0" destOrd="0" presId="urn:microsoft.com/office/officeart/2008/layout/VerticalCurvedList"/>
    <dgm:cxn modelId="{63B2EE15-4933-47B0-8AFB-9396C5C2246D}" type="presParOf" srcId="{12619B5C-45E1-41B0-8F5B-69ACD4DFDBEE}" destId="{C9B13D23-1ACA-4AA5-912E-1C6295E27E34}" srcOrd="0" destOrd="0" presId="urn:microsoft.com/office/officeart/2008/layout/VerticalCurvedList"/>
    <dgm:cxn modelId="{41B752B3-E891-43FF-8876-85C4B666914E}" type="presParOf" srcId="{12619B5C-45E1-41B0-8F5B-69ACD4DFDBEE}" destId="{5F2501D5-4246-4CEF-AE1C-826132E96A12}" srcOrd="1" destOrd="0" presId="urn:microsoft.com/office/officeart/2008/layout/VerticalCurvedList"/>
    <dgm:cxn modelId="{B278C20D-3D8C-4DAD-9555-B6FE3BC8B082}" type="presParOf" srcId="{12619B5C-45E1-41B0-8F5B-69ACD4DFDBEE}" destId="{07171C62-DEA2-406B-A0B5-4D3FB15CD660}" srcOrd="2" destOrd="0" presId="urn:microsoft.com/office/officeart/2008/layout/VerticalCurvedList"/>
    <dgm:cxn modelId="{0EA2D911-34AF-4FEA-A22A-46BF95FA3C5B}" type="presParOf" srcId="{12619B5C-45E1-41B0-8F5B-69ACD4DFDBEE}" destId="{9289596E-1648-427B-8213-04B0232688EA}" srcOrd="3" destOrd="0" presId="urn:microsoft.com/office/officeart/2008/layout/VerticalCurvedList"/>
    <dgm:cxn modelId="{DD2C764E-4F00-41B0-BC1C-079930E2083B}" type="presParOf" srcId="{19ED0935-F7FE-4099-AA43-6F01EC637BCF}" destId="{1AAAD6DA-3336-40AB-B67A-0CC291E528FA}" srcOrd="1" destOrd="0" presId="urn:microsoft.com/office/officeart/2008/layout/VerticalCurvedList"/>
    <dgm:cxn modelId="{07965DE7-3236-4D34-8F77-1BF2D03B2EB1}" type="presParOf" srcId="{19ED0935-F7FE-4099-AA43-6F01EC637BCF}" destId="{ED5CAD13-7D40-4C35-B883-3F0516479E1E}" srcOrd="2" destOrd="0" presId="urn:microsoft.com/office/officeart/2008/layout/VerticalCurvedList"/>
    <dgm:cxn modelId="{BB8E0A6A-2E37-4D47-B9D7-DC35525A6B46}" type="presParOf" srcId="{ED5CAD13-7D40-4C35-B883-3F0516479E1E}" destId="{C352FC78-56F0-401A-A599-C0C928C08324}" srcOrd="0" destOrd="0" presId="urn:microsoft.com/office/officeart/2008/layout/VerticalCurvedList"/>
  </dgm:cxnLst>
  <dgm:bg/>
  <dgm:whole/>
  <dgm:extLst>
    <a:ext uri="http://schemas.microsoft.com/office/drawing/2008/diagram">
      <dsp:dataModelExt xmlns:dsp="http://schemas.microsoft.com/office/drawing/2008/diagram" relId="rId3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2A7CB5B4-06E8-4E45-9F7D-ABD2CDCDC8C4}" type="doc">
      <dgm:prSet loTypeId="urn:microsoft.com/office/officeart/2005/8/layout/vList3" loCatId="picture" qsTypeId="urn:microsoft.com/office/officeart/2005/8/quickstyle/3d2" qsCatId="3D" csTypeId="urn:microsoft.com/office/officeart/2005/8/colors/accent1_2" csCatId="accent1" phldr="1"/>
      <dgm:spPr/>
      <dgm:t>
        <a:bodyPr/>
        <a:lstStyle/>
        <a:p>
          <a:endParaRPr lang="en-US"/>
        </a:p>
      </dgm:t>
    </dgm:pt>
    <dgm:pt modelId="{86E00F54-8980-492D-ACD8-63C619FD42F3}">
      <dgm:prSet custT="1"/>
      <dgm:spPr/>
      <dgm:t>
        <a:bodyPr/>
        <a:lstStyle/>
        <a:p>
          <a:pPr rtl="0"/>
          <a:r>
            <a:rPr lang="en-US" sz="2400" b="1" dirty="0" smtClean="0"/>
            <a:t>Setup Process For Monitoring And Upgrading The Application On A Contains</a:t>
          </a:r>
          <a:endParaRPr lang="en-US" sz="2400" b="1" dirty="0"/>
        </a:p>
      </dgm:t>
    </dgm:pt>
    <dgm:pt modelId="{F783BF40-F873-4BE8-B0DE-C4F498BCE900}" type="parTrans" cxnId="{0D48FFA4-F654-4988-8ACA-F582BCA460E4}">
      <dgm:prSet/>
      <dgm:spPr/>
      <dgm:t>
        <a:bodyPr/>
        <a:lstStyle/>
        <a:p>
          <a:endParaRPr lang="en-US"/>
        </a:p>
      </dgm:t>
    </dgm:pt>
    <dgm:pt modelId="{08FDFC55-A818-4231-AD18-90C1C48FCFC4}" type="sibTrans" cxnId="{0D48FFA4-F654-4988-8ACA-F582BCA460E4}">
      <dgm:prSet/>
      <dgm:spPr/>
      <dgm:t>
        <a:bodyPr/>
        <a:lstStyle/>
        <a:p>
          <a:endParaRPr lang="en-US"/>
        </a:p>
      </dgm:t>
    </dgm:pt>
    <dgm:pt modelId="{9508ED8F-D422-4533-9BA4-346A0107D134}" type="pres">
      <dgm:prSet presAssocID="{2A7CB5B4-06E8-4E45-9F7D-ABD2CDCDC8C4}" presName="linearFlow" presStyleCnt="0">
        <dgm:presLayoutVars>
          <dgm:dir/>
          <dgm:resizeHandles val="exact"/>
        </dgm:presLayoutVars>
      </dgm:prSet>
      <dgm:spPr/>
      <dgm:t>
        <a:bodyPr/>
        <a:lstStyle/>
        <a:p>
          <a:endParaRPr lang="en-US"/>
        </a:p>
      </dgm:t>
    </dgm:pt>
    <dgm:pt modelId="{E629918A-B32F-4386-BF05-14DFFB6C44FA}" type="pres">
      <dgm:prSet presAssocID="{86E00F54-8980-492D-ACD8-63C619FD42F3}" presName="composite" presStyleCnt="0"/>
      <dgm:spPr/>
    </dgm:pt>
    <dgm:pt modelId="{44C06C41-812B-4D0E-8397-C20644C6793A}" type="pres">
      <dgm:prSet presAssocID="{86E00F54-8980-492D-ACD8-63C619FD42F3}" presName="imgShp" presStyleLbl="fgImgPlace1" presStyleIdx="0" presStyleCnt="1"/>
      <dgm:spPr>
        <a:blipFill>
          <a:blip xmlns:r="http://schemas.openxmlformats.org/officeDocument/2006/relationships" r:embed="rId1">
            <a:extLst>
              <a:ext uri="{28A0092B-C50C-407E-A947-70E740481C1C}">
                <a14:useLocalDpi xmlns:a14="http://schemas.microsoft.com/office/drawing/2010/main" val="0"/>
              </a:ext>
            </a:extLst>
          </a:blip>
          <a:srcRect/>
          <a:stretch>
            <a:fillRect l="-1000" r="-1000"/>
          </a:stretch>
        </a:blipFill>
      </dgm:spPr>
    </dgm:pt>
    <dgm:pt modelId="{7C5C3AA7-C978-445A-B539-0EFF090F6876}" type="pres">
      <dgm:prSet presAssocID="{86E00F54-8980-492D-ACD8-63C619FD42F3}" presName="txShp" presStyleLbl="node1" presStyleIdx="0" presStyleCnt="1">
        <dgm:presLayoutVars>
          <dgm:bulletEnabled val="1"/>
        </dgm:presLayoutVars>
      </dgm:prSet>
      <dgm:spPr/>
      <dgm:t>
        <a:bodyPr/>
        <a:lstStyle/>
        <a:p>
          <a:endParaRPr lang="en-US"/>
        </a:p>
      </dgm:t>
    </dgm:pt>
  </dgm:ptLst>
  <dgm:cxnLst>
    <dgm:cxn modelId="{6221E177-173D-4E2A-A772-7ADCC738FE9F}" type="presOf" srcId="{86E00F54-8980-492D-ACD8-63C619FD42F3}" destId="{7C5C3AA7-C978-445A-B539-0EFF090F6876}" srcOrd="0" destOrd="0" presId="urn:microsoft.com/office/officeart/2005/8/layout/vList3"/>
    <dgm:cxn modelId="{C9446E18-D5FC-4C3A-80F7-5EA26B8A7454}" type="presOf" srcId="{2A7CB5B4-06E8-4E45-9F7D-ABD2CDCDC8C4}" destId="{9508ED8F-D422-4533-9BA4-346A0107D134}" srcOrd="0" destOrd="0" presId="urn:microsoft.com/office/officeart/2005/8/layout/vList3"/>
    <dgm:cxn modelId="{0D48FFA4-F654-4988-8ACA-F582BCA460E4}" srcId="{2A7CB5B4-06E8-4E45-9F7D-ABD2CDCDC8C4}" destId="{86E00F54-8980-492D-ACD8-63C619FD42F3}" srcOrd="0" destOrd="0" parTransId="{F783BF40-F873-4BE8-B0DE-C4F498BCE900}" sibTransId="{08FDFC55-A818-4231-AD18-90C1C48FCFC4}"/>
    <dgm:cxn modelId="{FE342855-4864-4A41-8BE0-AC3C471A3422}" type="presParOf" srcId="{9508ED8F-D422-4533-9BA4-346A0107D134}" destId="{E629918A-B32F-4386-BF05-14DFFB6C44FA}" srcOrd="0" destOrd="0" presId="urn:microsoft.com/office/officeart/2005/8/layout/vList3"/>
    <dgm:cxn modelId="{9AD57307-7ED3-4B41-BF6A-1138F2A1AC2B}" type="presParOf" srcId="{E629918A-B32F-4386-BF05-14DFFB6C44FA}" destId="{44C06C41-812B-4D0E-8397-C20644C6793A}" srcOrd="0" destOrd="0" presId="urn:microsoft.com/office/officeart/2005/8/layout/vList3"/>
    <dgm:cxn modelId="{C45D46F1-9D86-4D24-91F4-1B75CFB32C12}" type="presParOf" srcId="{E629918A-B32F-4386-BF05-14DFFB6C44FA}" destId="{7C5C3AA7-C978-445A-B539-0EFF090F6876}" srcOrd="1" destOrd="0" presId="urn:microsoft.com/office/officeart/2005/8/layout/vList3"/>
  </dgm:cxnLst>
  <dgm:bg/>
  <dgm:whole/>
  <dgm:extLst>
    <a:ext uri="http://schemas.microsoft.com/office/drawing/2008/diagram">
      <dsp:dataModelExt xmlns:dsp="http://schemas.microsoft.com/office/drawing/2008/diagram" relId="rId4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B296DE3-7AE2-4E68-940E-2BFFF86B1849}">
      <dsp:nvSpPr>
        <dsp:cNvPr id="0" name=""/>
        <dsp:cNvSpPr/>
      </dsp:nvSpPr>
      <dsp:spPr>
        <a:xfrm rot="10800000">
          <a:off x="2182805" y="0"/>
          <a:ext cx="7999322" cy="514967"/>
        </a:xfrm>
        <a:prstGeom prst="homePlate">
          <a:avLst/>
        </a:prstGeom>
        <a:gradFill rotWithShape="0">
          <a:gsLst>
            <a:gs pos="0">
              <a:schemeClr val="accent1">
                <a:hueOff val="0"/>
                <a:satOff val="0"/>
                <a:lumOff val="0"/>
                <a:alphaOff val="0"/>
                <a:tint val="94000"/>
                <a:satMod val="100000"/>
                <a:lumMod val="108000"/>
              </a:schemeClr>
            </a:gs>
            <a:gs pos="50000">
              <a:schemeClr val="accent1">
                <a:hueOff val="0"/>
                <a:satOff val="0"/>
                <a:lumOff val="0"/>
                <a:alphaOff val="0"/>
                <a:tint val="98000"/>
                <a:shade val="100000"/>
                <a:satMod val="100000"/>
                <a:lumMod val="100000"/>
              </a:schemeClr>
            </a:gs>
            <a:gs pos="100000">
              <a:schemeClr val="accent1">
                <a:hueOff val="0"/>
                <a:satOff val="0"/>
                <a:lumOff val="0"/>
                <a:alphaOff val="0"/>
                <a:shade val="72000"/>
                <a:satMod val="120000"/>
                <a:lumMod val="100000"/>
              </a:schemeClr>
            </a:gs>
          </a:gsLst>
          <a:lin ang="5400000" scaled="0"/>
        </a:gradFill>
        <a:ln>
          <a:noFill/>
        </a:ln>
        <a:effectLst>
          <a:outerShdw blurRad="50800" dist="25400" dir="5400000" rotWithShape="0">
            <a:srgbClr val="000000">
              <a:alpha val="28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27086" tIns="91440" rIns="170688" bIns="91440" numCol="1" spcCol="1270" anchor="ctr" anchorCtr="0">
          <a:noAutofit/>
        </a:bodyPr>
        <a:lstStyle/>
        <a:p>
          <a:pPr lvl="0" algn="ctr" defTabSz="1066800" rtl="0">
            <a:lnSpc>
              <a:spcPct val="90000"/>
            </a:lnSpc>
            <a:spcBef>
              <a:spcPct val="0"/>
            </a:spcBef>
            <a:spcAft>
              <a:spcPct val="35000"/>
            </a:spcAft>
          </a:pPr>
          <a:r>
            <a:rPr lang="en-US" sz="2400" b="1" kern="1200" dirty="0" smtClean="0"/>
            <a:t>       Excute Unit Test Cases To Analyze Code Performance :</a:t>
          </a:r>
          <a:endParaRPr lang="en-US" sz="2400" kern="1200" dirty="0"/>
        </a:p>
      </dsp:txBody>
      <dsp:txXfrm rot="10800000">
        <a:off x="2311547" y="0"/>
        <a:ext cx="7870580" cy="514967"/>
      </dsp:txXfrm>
    </dsp:sp>
    <dsp:sp modelId="{5AFFC657-E3E5-4AEC-B88E-66F0462B1FD2}">
      <dsp:nvSpPr>
        <dsp:cNvPr id="0" name=""/>
        <dsp:cNvSpPr/>
      </dsp:nvSpPr>
      <dsp:spPr>
        <a:xfrm>
          <a:off x="1886125" y="0"/>
          <a:ext cx="514967" cy="514967"/>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10000" r="-10000"/>
          </a:stretch>
        </a:blipFill>
        <a:ln>
          <a:noFill/>
        </a:ln>
        <a:effectLst/>
        <a:scene3d>
          <a:camera prst="orthographicFront"/>
          <a:lightRig rig="threePt" dir="t">
            <a:rot lat="0" lon="0" rev="7500000"/>
          </a:lightRig>
        </a:scene3d>
        <a:sp3d z="152400" extrusionH="63500" prstMaterial="matte">
          <a:bevelT w="50800" h="19050" prst="relaxedInset"/>
          <a:contourClr>
            <a:schemeClr val="bg1"/>
          </a:contourClr>
        </a:sp3d>
      </dsp:spPr>
      <dsp:style>
        <a:lnRef idx="0">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C0F1278-852F-4E44-AB6E-F491DACB0A8F}">
      <dsp:nvSpPr>
        <dsp:cNvPr id="0" name=""/>
        <dsp:cNvSpPr/>
      </dsp:nvSpPr>
      <dsp:spPr>
        <a:xfrm rot="10800000">
          <a:off x="2256689" y="0"/>
          <a:ext cx="7965081" cy="636030"/>
        </a:xfrm>
        <a:prstGeom prst="homePlate">
          <a:avLst/>
        </a:prstGeom>
        <a:gradFill rotWithShape="0">
          <a:gsLst>
            <a:gs pos="0">
              <a:schemeClr val="accent1">
                <a:hueOff val="0"/>
                <a:satOff val="0"/>
                <a:lumOff val="0"/>
                <a:alphaOff val="0"/>
                <a:tint val="94000"/>
                <a:satMod val="100000"/>
                <a:lumMod val="108000"/>
              </a:schemeClr>
            </a:gs>
            <a:gs pos="50000">
              <a:schemeClr val="accent1">
                <a:hueOff val="0"/>
                <a:satOff val="0"/>
                <a:lumOff val="0"/>
                <a:alphaOff val="0"/>
                <a:tint val="98000"/>
                <a:shade val="100000"/>
                <a:satMod val="100000"/>
                <a:lumMod val="100000"/>
              </a:schemeClr>
            </a:gs>
            <a:gs pos="100000">
              <a:schemeClr val="accent1">
                <a:hueOff val="0"/>
                <a:satOff val="0"/>
                <a:lumOff val="0"/>
                <a:alphaOff val="0"/>
                <a:shade val="72000"/>
                <a:satMod val="120000"/>
                <a:lumMod val="100000"/>
              </a:schemeClr>
            </a:gs>
          </a:gsLst>
          <a:lin ang="5400000" scaled="0"/>
        </a:gradFill>
        <a:ln>
          <a:noFill/>
        </a:ln>
        <a:effectLst>
          <a:outerShdw blurRad="50800" dist="25400" dir="5400000" rotWithShape="0">
            <a:srgbClr val="000000">
              <a:alpha val="28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80472" tIns="87630" rIns="163576" bIns="87630" numCol="1" spcCol="1270" anchor="ctr" anchorCtr="0">
          <a:noAutofit/>
        </a:bodyPr>
        <a:lstStyle/>
        <a:p>
          <a:pPr lvl="0" algn="ctr" defTabSz="1022350" rtl="0">
            <a:lnSpc>
              <a:spcPct val="90000"/>
            </a:lnSpc>
            <a:spcBef>
              <a:spcPct val="0"/>
            </a:spcBef>
            <a:spcAft>
              <a:spcPct val="35000"/>
            </a:spcAft>
          </a:pPr>
          <a:r>
            <a:rPr lang="en-US" sz="2300" b="1" kern="1200" dirty="0" smtClean="0"/>
            <a:t>   Devlopment Automated Test Cases Using Test automation Tools Such As Salenium</a:t>
          </a:r>
          <a:endParaRPr lang="en-US" sz="2300" kern="1200" dirty="0"/>
        </a:p>
      </dsp:txBody>
      <dsp:txXfrm rot="10800000">
        <a:off x="2415696" y="0"/>
        <a:ext cx="7806074" cy="636030"/>
      </dsp:txXfrm>
    </dsp:sp>
    <dsp:sp modelId="{6435788C-706B-41CA-B596-9DA63D56C2B8}">
      <dsp:nvSpPr>
        <dsp:cNvPr id="0" name=""/>
        <dsp:cNvSpPr/>
      </dsp:nvSpPr>
      <dsp:spPr>
        <a:xfrm>
          <a:off x="1847234" y="310"/>
          <a:ext cx="636030" cy="636030"/>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2000" b="-2000"/>
          </a:stretch>
        </a:blipFill>
        <a:ln>
          <a:noFill/>
        </a:ln>
        <a:effectLst/>
        <a:scene3d>
          <a:camera prst="orthographicFront"/>
          <a:lightRig rig="threePt" dir="t">
            <a:rot lat="0" lon="0" rev="7500000"/>
          </a:lightRig>
        </a:scene3d>
        <a:sp3d z="152400" extrusionH="63500" prstMaterial="matte">
          <a:bevelT w="50800" h="19050" prst="relaxedInset"/>
          <a:contourClr>
            <a:schemeClr val="bg1"/>
          </a:contourClr>
        </a:sp3d>
      </dsp:spPr>
      <dsp:style>
        <a:lnRef idx="0">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162AF2-2EDE-4B50-BCA6-14AE64BAA1CC}">
      <dsp:nvSpPr>
        <dsp:cNvPr id="0" name=""/>
        <dsp:cNvSpPr/>
      </dsp:nvSpPr>
      <dsp:spPr>
        <a:xfrm rot="10800000">
          <a:off x="2314318" y="0"/>
          <a:ext cx="7996422" cy="549132"/>
        </a:xfrm>
        <a:prstGeom prst="homePlate">
          <a:avLst/>
        </a:prstGeom>
        <a:gradFill rotWithShape="0">
          <a:gsLst>
            <a:gs pos="0">
              <a:schemeClr val="accent1">
                <a:hueOff val="0"/>
                <a:satOff val="0"/>
                <a:lumOff val="0"/>
                <a:alphaOff val="0"/>
                <a:tint val="94000"/>
                <a:satMod val="100000"/>
                <a:lumMod val="108000"/>
              </a:schemeClr>
            </a:gs>
            <a:gs pos="50000">
              <a:schemeClr val="accent1">
                <a:hueOff val="0"/>
                <a:satOff val="0"/>
                <a:lumOff val="0"/>
                <a:alphaOff val="0"/>
                <a:tint val="98000"/>
                <a:shade val="100000"/>
                <a:satMod val="100000"/>
                <a:lumMod val="100000"/>
              </a:schemeClr>
            </a:gs>
            <a:gs pos="100000">
              <a:schemeClr val="accent1">
                <a:hueOff val="0"/>
                <a:satOff val="0"/>
                <a:lumOff val="0"/>
                <a:alphaOff val="0"/>
                <a:shade val="72000"/>
                <a:satMod val="120000"/>
                <a:lumMod val="100000"/>
              </a:schemeClr>
            </a:gs>
          </a:gsLst>
          <a:lin ang="5400000" scaled="0"/>
        </a:gradFill>
        <a:ln>
          <a:noFill/>
        </a:ln>
        <a:effectLst>
          <a:outerShdw blurRad="50800" dist="25400" dir="5400000" rotWithShape="0">
            <a:srgbClr val="000000">
              <a:alpha val="28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42152" tIns="91440" rIns="170688" bIns="91440" numCol="1" spcCol="1270" anchor="ctr" anchorCtr="0">
          <a:noAutofit/>
        </a:bodyPr>
        <a:lstStyle/>
        <a:p>
          <a:pPr lvl="0" algn="ctr" defTabSz="1066800" rtl="0">
            <a:lnSpc>
              <a:spcPct val="90000"/>
            </a:lnSpc>
            <a:spcBef>
              <a:spcPct val="0"/>
            </a:spcBef>
            <a:spcAft>
              <a:spcPct val="35000"/>
            </a:spcAft>
          </a:pPr>
          <a:r>
            <a:rPr lang="en-US" sz="2400" b="1" kern="1200" dirty="0" smtClean="0"/>
            <a:t>Refine Software Code Based On Test Results</a:t>
          </a:r>
          <a:endParaRPr lang="en-US" sz="2400" kern="1200" dirty="0"/>
        </a:p>
      </dsp:txBody>
      <dsp:txXfrm rot="10800000">
        <a:off x="2451601" y="0"/>
        <a:ext cx="7859139" cy="549132"/>
      </dsp:txXfrm>
    </dsp:sp>
    <dsp:sp modelId="{213D9453-3D3E-4D89-B0AA-E46ED2FE901C}">
      <dsp:nvSpPr>
        <dsp:cNvPr id="0" name=""/>
        <dsp:cNvSpPr/>
      </dsp:nvSpPr>
      <dsp:spPr>
        <a:xfrm>
          <a:off x="2001311" y="0"/>
          <a:ext cx="573809" cy="549132"/>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6000" b="-6000"/>
          </a:stretch>
        </a:blipFill>
        <a:ln>
          <a:solidFill>
            <a:schemeClr val="bg2">
              <a:lumMod val="60000"/>
              <a:lumOff val="40000"/>
            </a:schemeClr>
          </a:solidFill>
        </a:ln>
        <a:effectLst/>
        <a:scene3d>
          <a:camera prst="orthographicFront"/>
          <a:lightRig rig="threePt" dir="t">
            <a:rot lat="0" lon="0" rev="7500000"/>
          </a:lightRig>
        </a:scene3d>
        <a:sp3d z="152400" extrusionH="63500" prstMaterial="matte">
          <a:bevelT w="50800" h="19050" prst="relaxedInset"/>
          <a:contourClr>
            <a:schemeClr val="bg1"/>
          </a:contourClr>
        </a:sp3d>
      </dsp:spPr>
      <dsp:style>
        <a:lnRef idx="0">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F97765-DD21-426C-94F7-1E283BAB3350}">
      <dsp:nvSpPr>
        <dsp:cNvPr id="0" name=""/>
        <dsp:cNvSpPr/>
      </dsp:nvSpPr>
      <dsp:spPr>
        <a:xfrm rot="10800000">
          <a:off x="2177562" y="0"/>
          <a:ext cx="8035290" cy="614545"/>
        </a:xfrm>
        <a:prstGeom prst="homePlate">
          <a:avLst/>
        </a:prstGeom>
        <a:gradFill rotWithShape="0">
          <a:gsLst>
            <a:gs pos="0">
              <a:schemeClr val="accent1">
                <a:hueOff val="0"/>
                <a:satOff val="0"/>
                <a:lumOff val="0"/>
                <a:alphaOff val="0"/>
                <a:tint val="94000"/>
                <a:satMod val="100000"/>
                <a:lumMod val="108000"/>
              </a:schemeClr>
            </a:gs>
            <a:gs pos="50000">
              <a:schemeClr val="accent1">
                <a:hueOff val="0"/>
                <a:satOff val="0"/>
                <a:lumOff val="0"/>
                <a:alphaOff val="0"/>
                <a:tint val="98000"/>
                <a:shade val="100000"/>
                <a:satMod val="100000"/>
                <a:lumMod val="100000"/>
              </a:schemeClr>
            </a:gs>
            <a:gs pos="100000">
              <a:schemeClr val="accent1">
                <a:hueOff val="0"/>
                <a:satOff val="0"/>
                <a:lumOff val="0"/>
                <a:alphaOff val="0"/>
                <a:shade val="72000"/>
                <a:satMod val="120000"/>
                <a:lumMod val="100000"/>
              </a:schemeClr>
            </a:gs>
          </a:gsLst>
          <a:lin ang="5400000" scaled="0"/>
        </a:gradFill>
        <a:ln>
          <a:noFill/>
        </a:ln>
        <a:effectLst>
          <a:outerShdw blurRad="50800" dist="25400" dir="5400000" rotWithShape="0">
            <a:srgbClr val="000000">
              <a:alpha val="28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70997" tIns="91440" rIns="170688" bIns="91440" numCol="1" spcCol="1270" anchor="ctr" anchorCtr="0">
          <a:noAutofit/>
        </a:bodyPr>
        <a:lstStyle/>
        <a:p>
          <a:pPr lvl="0" algn="ctr" defTabSz="1066800" rtl="0">
            <a:lnSpc>
              <a:spcPct val="90000"/>
            </a:lnSpc>
            <a:spcBef>
              <a:spcPct val="0"/>
            </a:spcBef>
            <a:spcAft>
              <a:spcPct val="35000"/>
            </a:spcAft>
          </a:pPr>
          <a:r>
            <a:rPr lang="en-US" sz="2400" b="1" kern="1200" dirty="0" smtClean="0"/>
            <a:t>Plan Deployment Strategy For The Application</a:t>
          </a:r>
          <a:endParaRPr lang="en-US" sz="2400" kern="1200" dirty="0"/>
        </a:p>
      </dsp:txBody>
      <dsp:txXfrm rot="10800000">
        <a:off x="2331198" y="0"/>
        <a:ext cx="7881654" cy="614545"/>
      </dsp:txXfrm>
    </dsp:sp>
    <dsp:sp modelId="{EADBB736-6443-4378-97EA-EF2950B903E5}">
      <dsp:nvSpPr>
        <dsp:cNvPr id="0" name=""/>
        <dsp:cNvSpPr/>
      </dsp:nvSpPr>
      <dsp:spPr>
        <a:xfrm>
          <a:off x="1870290" y="0"/>
          <a:ext cx="614545" cy="614545"/>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3000" r="-3000"/>
          </a:stretch>
        </a:blipFill>
        <a:ln>
          <a:noFill/>
        </a:ln>
        <a:effectLst/>
        <a:scene3d>
          <a:camera prst="orthographicFront"/>
          <a:lightRig rig="threePt" dir="t">
            <a:rot lat="0" lon="0" rev="7500000"/>
          </a:lightRig>
        </a:scene3d>
        <a:sp3d z="152400" extrusionH="63500" prstMaterial="matte">
          <a:bevelT w="50800" h="19050" prst="relaxedInset"/>
          <a:contourClr>
            <a:schemeClr val="bg1"/>
          </a:contourClr>
        </a:sp3d>
      </dsp:spPr>
      <dsp:style>
        <a:lnRef idx="0">
          <a:scrgbClr r="0" g="0" b="0"/>
        </a:lnRef>
        <a:fillRef idx="1">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7D728DA-916E-4869-84D4-E8CF9DB08B90}">
      <dsp:nvSpPr>
        <dsp:cNvPr id="0" name=""/>
        <dsp:cNvSpPr/>
      </dsp:nvSpPr>
      <dsp:spPr>
        <a:xfrm rot="10800000">
          <a:off x="2223641" y="0"/>
          <a:ext cx="8187309" cy="645699"/>
        </a:xfrm>
        <a:prstGeom prst="homePlate">
          <a:avLst/>
        </a:prstGeom>
        <a:gradFill rotWithShape="0">
          <a:gsLst>
            <a:gs pos="0">
              <a:schemeClr val="accent1">
                <a:hueOff val="0"/>
                <a:satOff val="0"/>
                <a:lumOff val="0"/>
                <a:alphaOff val="0"/>
                <a:tint val="94000"/>
                <a:satMod val="100000"/>
                <a:lumMod val="108000"/>
              </a:schemeClr>
            </a:gs>
            <a:gs pos="50000">
              <a:schemeClr val="accent1">
                <a:hueOff val="0"/>
                <a:satOff val="0"/>
                <a:lumOff val="0"/>
                <a:alphaOff val="0"/>
                <a:tint val="98000"/>
                <a:shade val="100000"/>
                <a:satMod val="100000"/>
                <a:lumMod val="100000"/>
              </a:schemeClr>
            </a:gs>
            <a:gs pos="100000">
              <a:schemeClr val="accent1">
                <a:hueOff val="0"/>
                <a:satOff val="0"/>
                <a:lumOff val="0"/>
                <a:alphaOff val="0"/>
                <a:shade val="72000"/>
                <a:satMod val="120000"/>
                <a:lumMod val="100000"/>
              </a:schemeClr>
            </a:gs>
          </a:gsLst>
          <a:lin ang="5400000" scaled="0"/>
        </a:gradFill>
        <a:ln>
          <a:noFill/>
        </a:ln>
        <a:effectLst>
          <a:outerShdw blurRad="50800" dist="25400" dir="5400000" rotWithShape="0">
            <a:srgbClr val="000000">
              <a:alpha val="28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84736" tIns="91440" rIns="170688" bIns="91440" numCol="1" spcCol="1270" anchor="ctr" anchorCtr="0">
          <a:noAutofit/>
        </a:bodyPr>
        <a:lstStyle/>
        <a:p>
          <a:pPr lvl="0" algn="ctr" defTabSz="1066800" rtl="0">
            <a:lnSpc>
              <a:spcPct val="90000"/>
            </a:lnSpc>
            <a:spcBef>
              <a:spcPct val="0"/>
            </a:spcBef>
            <a:spcAft>
              <a:spcPct val="35000"/>
            </a:spcAft>
          </a:pPr>
          <a:r>
            <a:rPr lang="en-US" sz="2400" b="1" kern="1200" dirty="0" smtClean="0"/>
            <a:t>Leverage Application Monitoring And Management Services To Provide Continuous Support</a:t>
          </a:r>
          <a:endParaRPr lang="en-US" sz="2400" kern="1200" dirty="0"/>
        </a:p>
      </dsp:txBody>
      <dsp:txXfrm rot="10800000">
        <a:off x="2385066" y="0"/>
        <a:ext cx="8025884" cy="645699"/>
      </dsp:txXfrm>
    </dsp:sp>
    <dsp:sp modelId="{A5FFD2AF-1E05-4472-84D4-EA5B519F343D}">
      <dsp:nvSpPr>
        <dsp:cNvPr id="0" name=""/>
        <dsp:cNvSpPr/>
      </dsp:nvSpPr>
      <dsp:spPr>
        <a:xfrm>
          <a:off x="1900791" y="315"/>
          <a:ext cx="645699" cy="645699"/>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8000" b="-8000"/>
          </a:stretch>
        </a:blipFill>
        <a:ln>
          <a:noFill/>
        </a:ln>
        <a:effectLst/>
        <a:scene3d>
          <a:camera prst="orthographicFront"/>
          <a:lightRig rig="threePt" dir="t">
            <a:rot lat="0" lon="0" rev="7500000"/>
          </a:lightRig>
        </a:scene3d>
        <a:sp3d z="152400" extrusionH="63500" prstMaterial="matte">
          <a:bevelT w="50800" h="19050" prst="relaxedInset"/>
          <a:contourClr>
            <a:schemeClr val="bg1"/>
          </a:contourClr>
        </a:sp3d>
      </dsp:spPr>
      <dsp:style>
        <a:lnRef idx="0">
          <a:scrgbClr r="0" g="0" b="0"/>
        </a:lnRef>
        <a:fillRef idx="1">
          <a:scrgbClr r="0" g="0" b="0"/>
        </a:fillRef>
        <a:effectRef idx="0">
          <a:scrgbClr r="0" g="0" b="0"/>
        </a:effectRef>
        <a:fontRef idx="minor"/>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C50D75-C54A-46AF-9B6D-F4006A1117D3}">
      <dsp:nvSpPr>
        <dsp:cNvPr id="0" name=""/>
        <dsp:cNvSpPr/>
      </dsp:nvSpPr>
      <dsp:spPr>
        <a:xfrm rot="10800000">
          <a:off x="2264048" y="0"/>
          <a:ext cx="8111300" cy="883907"/>
        </a:xfrm>
        <a:prstGeom prst="homePlate">
          <a:avLst/>
        </a:prstGeom>
        <a:gradFill rotWithShape="0">
          <a:gsLst>
            <a:gs pos="0">
              <a:schemeClr val="accent1">
                <a:hueOff val="0"/>
                <a:satOff val="0"/>
                <a:lumOff val="0"/>
                <a:alphaOff val="0"/>
                <a:tint val="94000"/>
                <a:satMod val="100000"/>
                <a:lumMod val="108000"/>
              </a:schemeClr>
            </a:gs>
            <a:gs pos="50000">
              <a:schemeClr val="accent1">
                <a:hueOff val="0"/>
                <a:satOff val="0"/>
                <a:lumOff val="0"/>
                <a:alphaOff val="0"/>
                <a:tint val="98000"/>
                <a:shade val="100000"/>
                <a:satMod val="100000"/>
                <a:lumMod val="100000"/>
              </a:schemeClr>
            </a:gs>
            <a:gs pos="100000">
              <a:schemeClr val="accent1">
                <a:hueOff val="0"/>
                <a:satOff val="0"/>
                <a:lumOff val="0"/>
                <a:alphaOff val="0"/>
                <a:shade val="72000"/>
                <a:satMod val="120000"/>
                <a:lumMod val="100000"/>
              </a:schemeClr>
            </a:gs>
          </a:gsLst>
          <a:lin ang="5400000" scaled="0"/>
        </a:gradFill>
        <a:ln>
          <a:noFill/>
        </a:ln>
        <a:effectLst>
          <a:outerShdw blurRad="50800" dist="25400" dir="5400000" rotWithShape="0">
            <a:srgbClr val="000000">
              <a:alpha val="28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89779" tIns="76200" rIns="142240" bIns="76200" numCol="1" spcCol="1270" anchor="ctr" anchorCtr="0">
          <a:noAutofit/>
        </a:bodyPr>
        <a:lstStyle/>
        <a:p>
          <a:pPr lvl="0" algn="ctr" defTabSz="889000" rtl="0">
            <a:lnSpc>
              <a:spcPct val="90000"/>
            </a:lnSpc>
            <a:spcBef>
              <a:spcPct val="0"/>
            </a:spcBef>
            <a:spcAft>
              <a:spcPct val="35000"/>
            </a:spcAft>
          </a:pPr>
          <a:r>
            <a:rPr lang="en-US" sz="2000" b="1" kern="1200" dirty="0" smtClean="0"/>
            <a:t>Collaborate With Vendors To Identify Responsibilities That Can Be Carried By Them On An On-going Basis, Such As Bug-fixes, Enhancements ,and  Release Of Patches</a:t>
          </a:r>
          <a:endParaRPr lang="en-US" sz="2000" kern="1200" dirty="0"/>
        </a:p>
      </dsp:txBody>
      <dsp:txXfrm rot="10800000">
        <a:off x="2485025" y="0"/>
        <a:ext cx="7890323" cy="883907"/>
      </dsp:txXfrm>
    </dsp:sp>
    <dsp:sp modelId="{F41F4B63-D270-4965-9B55-F694B3DFB853}">
      <dsp:nvSpPr>
        <dsp:cNvPr id="0" name=""/>
        <dsp:cNvSpPr/>
      </dsp:nvSpPr>
      <dsp:spPr>
        <a:xfrm>
          <a:off x="1822094" y="432"/>
          <a:ext cx="883907" cy="883907"/>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1000" b="-1000"/>
          </a:stretch>
        </a:blipFill>
        <a:ln>
          <a:noFill/>
        </a:ln>
        <a:effectLst/>
        <a:scene3d>
          <a:camera prst="orthographicFront"/>
          <a:lightRig rig="threePt" dir="t">
            <a:rot lat="0" lon="0" rev="7500000"/>
          </a:lightRig>
        </a:scene3d>
        <a:sp3d z="152400" extrusionH="63500" prstMaterial="matte">
          <a:bevelT w="50800" h="19050" prst="relaxedInset"/>
          <a:contourClr>
            <a:schemeClr val="bg1"/>
          </a:contourClr>
        </a:sp3d>
      </dsp:spPr>
      <dsp:style>
        <a:lnRef idx="0">
          <a:scrgbClr r="0" g="0" b="0"/>
        </a:lnRef>
        <a:fillRef idx="1">
          <a:scrgbClr r="0" g="0" b="0"/>
        </a:fillRef>
        <a:effectRef idx="0">
          <a:scrgbClr r="0" g="0" b="0"/>
        </a:effectRef>
        <a:fontRef idx="minor"/>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F2501D5-4246-4CEF-AE1C-826132E96A12}">
      <dsp:nvSpPr>
        <dsp:cNvPr id="0" name=""/>
        <dsp:cNvSpPr/>
      </dsp:nvSpPr>
      <dsp:spPr>
        <a:xfrm>
          <a:off x="-934061" y="-159573"/>
          <a:ext cx="1215505" cy="1215505"/>
        </a:xfrm>
        <a:prstGeom prst="blockArc">
          <a:avLst>
            <a:gd name="adj1" fmla="val 18900000"/>
            <a:gd name="adj2" fmla="val 2700000"/>
            <a:gd name="adj3" fmla="val 1777"/>
          </a:avLst>
        </a:prstGeom>
        <a:noFill/>
        <a:ln w="15875" cap="flat" cmpd="sng" algn="ctr">
          <a:solidFill>
            <a:schemeClr val="accent1">
              <a:shade val="60000"/>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1AAAD6DA-3336-40AB-B67A-0CC291E528FA}">
      <dsp:nvSpPr>
        <dsp:cNvPr id="0" name=""/>
        <dsp:cNvSpPr/>
      </dsp:nvSpPr>
      <dsp:spPr>
        <a:xfrm>
          <a:off x="270245" y="231982"/>
          <a:ext cx="1870637" cy="432392"/>
        </a:xfrm>
        <a:prstGeom prst="rect">
          <a:avLst/>
        </a:prstGeom>
        <a:gradFill rotWithShape="0">
          <a:gsLst>
            <a:gs pos="0">
              <a:schemeClr val="accent1">
                <a:hueOff val="0"/>
                <a:satOff val="0"/>
                <a:lumOff val="0"/>
                <a:alphaOff val="0"/>
                <a:tint val="94000"/>
                <a:satMod val="100000"/>
                <a:lumMod val="108000"/>
              </a:schemeClr>
            </a:gs>
            <a:gs pos="50000">
              <a:schemeClr val="accent1">
                <a:hueOff val="0"/>
                <a:satOff val="0"/>
                <a:lumOff val="0"/>
                <a:alphaOff val="0"/>
                <a:tint val="98000"/>
                <a:shade val="100000"/>
                <a:satMod val="100000"/>
                <a:lumMod val="100000"/>
              </a:schemeClr>
            </a:gs>
            <a:gs pos="100000">
              <a:schemeClr val="accent1">
                <a:hueOff val="0"/>
                <a:satOff val="0"/>
                <a:lumOff val="0"/>
                <a:alphaOff val="0"/>
                <a:shade val="72000"/>
                <a:satMod val="120000"/>
                <a:lumMod val="100000"/>
              </a:schemeClr>
            </a:gs>
          </a:gsLst>
          <a:lin ang="5400000" scaled="0"/>
        </a:gradFill>
        <a:ln>
          <a:noFill/>
        </a:ln>
        <a:effectLst>
          <a:outerShdw blurRad="50800" dist="25400" dir="5400000" rotWithShape="0">
            <a:srgbClr val="000000">
              <a:alpha val="28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55742" tIns="81280" rIns="81280" bIns="81280" numCol="1" spcCol="1270" anchor="ctr" anchorCtr="0">
          <a:noAutofit/>
        </a:bodyPr>
        <a:lstStyle/>
        <a:p>
          <a:pPr lvl="0" algn="l" defTabSz="1422400" rtl="0">
            <a:lnSpc>
              <a:spcPct val="90000"/>
            </a:lnSpc>
            <a:spcBef>
              <a:spcPct val="0"/>
            </a:spcBef>
            <a:spcAft>
              <a:spcPct val="35000"/>
            </a:spcAft>
          </a:pPr>
          <a:r>
            <a:rPr lang="en-US" sz="3200" b="1" kern="1200" dirty="0" smtClean="0">
              <a:solidFill>
                <a:schemeClr val="tx2">
                  <a:lumMod val="50000"/>
                </a:schemeClr>
              </a:solidFill>
              <a:latin typeface="Constantia" panose="02030602050306030303" pitchFamily="18" charset="0"/>
            </a:rPr>
            <a:t>Unit-8</a:t>
          </a:r>
          <a:endParaRPr lang="en-US" sz="2400" b="1" kern="1200" dirty="0">
            <a:solidFill>
              <a:schemeClr val="tx2">
                <a:lumMod val="50000"/>
              </a:schemeClr>
            </a:solidFill>
            <a:latin typeface="Constantia" panose="02030602050306030303" pitchFamily="18" charset="0"/>
          </a:endParaRPr>
        </a:p>
      </dsp:txBody>
      <dsp:txXfrm>
        <a:off x="270245" y="231982"/>
        <a:ext cx="1870637" cy="432392"/>
      </dsp:txXfrm>
    </dsp:sp>
    <dsp:sp modelId="{C352FC78-56F0-401A-A599-C0C928C08324}">
      <dsp:nvSpPr>
        <dsp:cNvPr id="0" name=""/>
        <dsp:cNvSpPr/>
      </dsp:nvSpPr>
      <dsp:spPr>
        <a:xfrm>
          <a:off x="0" y="177933"/>
          <a:ext cx="540490" cy="540490"/>
        </a:xfrm>
        <a:prstGeom prst="ellipse">
          <a:avLst/>
        </a:prstGeom>
        <a:solidFill>
          <a:schemeClr val="accent1"/>
        </a:solidFill>
        <a:ln w="9525" cap="flat" cmpd="sng" algn="ctr">
          <a:solidFill>
            <a:schemeClr val="accent1">
              <a:hueOff val="0"/>
              <a:satOff val="0"/>
              <a:lumOff val="0"/>
              <a:alphaOff val="0"/>
            </a:schemeClr>
          </a:solidFill>
          <a:prstDash val="solid"/>
        </a:ln>
        <a:effectLst>
          <a:outerShdw blurRad="50800" dist="25400" dir="5400000" rotWithShape="0">
            <a:srgbClr val="000000">
              <a:alpha val="28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C5C3AA7-C978-445A-B539-0EFF090F6876}">
      <dsp:nvSpPr>
        <dsp:cNvPr id="0" name=""/>
        <dsp:cNvSpPr/>
      </dsp:nvSpPr>
      <dsp:spPr>
        <a:xfrm rot="10800000">
          <a:off x="2212819" y="307"/>
          <a:ext cx="8160858" cy="629060"/>
        </a:xfrm>
        <a:prstGeom prst="homePlate">
          <a:avLst/>
        </a:prstGeom>
        <a:gradFill rotWithShape="0">
          <a:gsLst>
            <a:gs pos="0">
              <a:schemeClr val="accent1">
                <a:hueOff val="0"/>
                <a:satOff val="0"/>
                <a:lumOff val="0"/>
                <a:alphaOff val="0"/>
                <a:tint val="94000"/>
                <a:satMod val="100000"/>
                <a:lumMod val="108000"/>
              </a:schemeClr>
            </a:gs>
            <a:gs pos="50000">
              <a:schemeClr val="accent1">
                <a:hueOff val="0"/>
                <a:satOff val="0"/>
                <a:lumOff val="0"/>
                <a:alphaOff val="0"/>
                <a:tint val="98000"/>
                <a:shade val="100000"/>
                <a:satMod val="100000"/>
                <a:lumMod val="100000"/>
              </a:schemeClr>
            </a:gs>
            <a:gs pos="100000">
              <a:schemeClr val="accent1">
                <a:hueOff val="0"/>
                <a:satOff val="0"/>
                <a:lumOff val="0"/>
                <a:alphaOff val="0"/>
                <a:shade val="72000"/>
                <a:satMod val="120000"/>
                <a:lumMod val="100000"/>
              </a:schemeClr>
            </a:gs>
          </a:gsLst>
          <a:lin ang="5400000" scaled="0"/>
        </a:gradFill>
        <a:ln>
          <a:noFill/>
        </a:ln>
        <a:effectLst>
          <a:outerShdw blurRad="50800" dist="25400" dir="5400000" rotWithShape="0">
            <a:srgbClr val="000000">
              <a:alpha val="28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77398" tIns="91440" rIns="170688" bIns="91440" numCol="1" spcCol="1270" anchor="ctr" anchorCtr="0">
          <a:noAutofit/>
        </a:bodyPr>
        <a:lstStyle/>
        <a:p>
          <a:pPr lvl="0" algn="ctr" defTabSz="1066800" rtl="0">
            <a:lnSpc>
              <a:spcPct val="90000"/>
            </a:lnSpc>
            <a:spcBef>
              <a:spcPct val="0"/>
            </a:spcBef>
            <a:spcAft>
              <a:spcPct val="35000"/>
            </a:spcAft>
          </a:pPr>
          <a:r>
            <a:rPr lang="en-US" sz="2400" b="1" kern="1200" dirty="0" smtClean="0"/>
            <a:t>Setup Process For Monitoring And Upgrading The Application On A Contains</a:t>
          </a:r>
          <a:endParaRPr lang="en-US" sz="2400" b="1" kern="1200" dirty="0"/>
        </a:p>
      </dsp:txBody>
      <dsp:txXfrm rot="10800000">
        <a:off x="2370084" y="307"/>
        <a:ext cx="8003593" cy="629060"/>
      </dsp:txXfrm>
    </dsp:sp>
    <dsp:sp modelId="{44C06C41-812B-4D0E-8397-C20644C6793A}">
      <dsp:nvSpPr>
        <dsp:cNvPr id="0" name=""/>
        <dsp:cNvSpPr/>
      </dsp:nvSpPr>
      <dsp:spPr>
        <a:xfrm>
          <a:off x="1898289" y="307"/>
          <a:ext cx="629060" cy="629060"/>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1000" r="-1000"/>
          </a:stretch>
        </a:blipFill>
        <a:ln>
          <a:noFill/>
        </a:ln>
        <a:effectLst/>
        <a:scene3d>
          <a:camera prst="orthographicFront"/>
          <a:lightRig rig="threePt" dir="t">
            <a:rot lat="0" lon="0" rev="7500000"/>
          </a:lightRig>
        </a:scene3d>
        <a:sp3d z="152400" extrusionH="63500" prstMaterial="matte">
          <a:bevelT w="50800" h="19050" prst="relaxedInset"/>
          <a:contourClr>
            <a:schemeClr val="bg1"/>
          </a:contourClr>
        </a:sp3d>
      </dsp:spPr>
      <dsp:style>
        <a:lnRef idx="0">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8.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1B2C6AB-9E87-44DA-A681-6025E9F4C86D}" type="datetimeFigureOut">
              <a:rPr lang="en-US" smtClean="0"/>
              <a:t>6/28/2024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54ECFF3-2B44-49BF-A41A-10192139A418}" type="slidenum">
              <a:rPr lang="en-US" smtClean="0"/>
              <a:t>‹#›</a:t>
            </a:fld>
            <a:endParaRPr lang="en-US" dirty="0"/>
          </a:p>
        </p:txBody>
      </p:sp>
    </p:spTree>
    <p:extLst>
      <p:ext uri="{BB962C8B-B14F-4D97-AF65-F5344CB8AC3E}">
        <p14:creationId xmlns:p14="http://schemas.microsoft.com/office/powerpoint/2010/main" val="9189503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54ECFF3-2B44-49BF-A41A-10192139A418}" type="slidenum">
              <a:rPr lang="en-US" smtClean="0"/>
              <a:t>19</a:t>
            </a:fld>
            <a:endParaRPr lang="en-US" dirty="0"/>
          </a:p>
        </p:txBody>
      </p:sp>
    </p:spTree>
    <p:extLst>
      <p:ext uri="{BB962C8B-B14F-4D97-AF65-F5344CB8AC3E}">
        <p14:creationId xmlns:p14="http://schemas.microsoft.com/office/powerpoint/2010/main" val="16672420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54ECFF3-2B44-49BF-A41A-10192139A418}" type="slidenum">
              <a:rPr lang="en-US" smtClean="0"/>
              <a:t>22</a:t>
            </a:fld>
            <a:endParaRPr lang="en-US" dirty="0"/>
          </a:p>
        </p:txBody>
      </p:sp>
    </p:spTree>
    <p:extLst>
      <p:ext uri="{BB962C8B-B14F-4D97-AF65-F5344CB8AC3E}">
        <p14:creationId xmlns:p14="http://schemas.microsoft.com/office/powerpoint/2010/main" val="56423539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1751012" y="1300785"/>
            <a:ext cx="8689976" cy="2509213"/>
          </a:xfrm>
        </p:spPr>
        <p:txBody>
          <a:bodyPr anchor="b">
            <a:normAutofit/>
          </a:bodyPr>
          <a:lstStyle>
            <a:lvl1pPr algn="ctr">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6/28/2024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Click icon to add picture</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6/28/2024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6/28/2024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6/28/2024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6/28/2024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6/28/2024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smtClean="0"/>
              <a:t>Click icon to add picture</a:t>
            </a:r>
            <a:endParaRPr lang="en-US" dirty="0"/>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smtClean="0"/>
              <a:t>Click icon to add picture</a:t>
            </a:r>
            <a:endParaRPr lang="en-US" dirty="0"/>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smtClean="0"/>
              <a:t>Click icon to add picture</a:t>
            </a:r>
            <a:endParaRPr lang="en-US" dirty="0"/>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6/28/2024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6/28/2024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en-US" smtClean="0"/>
              <a:t>Click to edit Master title style</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6/28/2024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6/28/2024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en-US" smtClean="0"/>
              <a:t>Click to edit Master title style</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6/28/2024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smtClean="0"/>
              <a:t>Click to edit Master title style</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6/28/2024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2" name="Content Placeholder 3"/>
          <p:cNvSpPr>
            <a:spLocks noGrp="1"/>
          </p:cNvSpPr>
          <p:nvPr>
            <p:ph sz="quarter" idx="13"/>
          </p:nvPr>
        </p:nvSpPr>
        <p:spPr>
          <a:xfrm>
            <a:off x="913774" y="3051012"/>
            <a:ext cx="5106027" cy="2740187"/>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3" name="Content Placeholder 5"/>
          <p:cNvSpPr>
            <a:spLocks noGrp="1"/>
          </p:cNvSpPr>
          <p:nvPr>
            <p:ph sz="quarter" idx="14"/>
          </p:nvPr>
        </p:nvSpPr>
        <p:spPr>
          <a:xfrm>
            <a:off x="6172200" y="3051012"/>
            <a:ext cx="5105401" cy="2740187"/>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6/28/2024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6/28/2024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48A87A34-81AB-432B-8DAE-1953F412C126}" type="datetimeFigureOut">
              <a:rPr lang="en-US" dirty="0"/>
              <a:t>6/28/2024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en-US" smtClean="0"/>
              <a:t>Click to edit Master title style</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6/28/2024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Click icon to add picture</a:t>
            </a:r>
            <a:endParaRPr lang="en-US"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6/28/2024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19">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48A87A34-81AB-432B-8DAE-1953F412C126}" type="datetimeFigureOut">
              <a:rPr lang="en-US" dirty="0"/>
              <a:pPr/>
              <a:t>6/28/2024</a:t>
            </a:fld>
            <a:endParaRPr lang="en-US" dirty="0"/>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en-US" dirty="0"/>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6D22F896-40B5-4ADD-8801-0D06FADFA09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s://www.soliantconsulting.com/web-app-development/" TargetMode="External"/><Relationship Id="rId1" Type="http://schemas.openxmlformats.org/officeDocument/2006/relationships/slideLayout" Target="../slideLayouts/slideLayout4.xml"/><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hyperlink" Target="https://www.gatekeeperhq.com/blog/segmenting-your-vendors-to-reduce-supply-risk" TargetMode="Externa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diagramLayout" Target="../diagrams/layout2.xml"/><Relationship Id="rId13" Type="http://schemas.openxmlformats.org/officeDocument/2006/relationships/diagramLayout" Target="../diagrams/layout3.xml"/><Relationship Id="rId18" Type="http://schemas.openxmlformats.org/officeDocument/2006/relationships/diagramLayout" Target="../diagrams/layout4.xml"/><Relationship Id="rId26" Type="http://schemas.microsoft.com/office/2007/relationships/diagramDrawing" Target="../diagrams/drawing5.xml"/><Relationship Id="rId39" Type="http://schemas.openxmlformats.org/officeDocument/2006/relationships/diagramQuickStyle" Target="../diagrams/quickStyle8.xml"/><Relationship Id="rId3" Type="http://schemas.openxmlformats.org/officeDocument/2006/relationships/diagramLayout" Target="../diagrams/layout1.xml"/><Relationship Id="rId21" Type="http://schemas.microsoft.com/office/2007/relationships/diagramDrawing" Target="../diagrams/drawing4.xml"/><Relationship Id="rId34" Type="http://schemas.openxmlformats.org/officeDocument/2006/relationships/diagramQuickStyle" Target="../diagrams/quickStyle7.xml"/><Relationship Id="rId7" Type="http://schemas.openxmlformats.org/officeDocument/2006/relationships/diagramData" Target="../diagrams/data2.xml"/><Relationship Id="rId12" Type="http://schemas.openxmlformats.org/officeDocument/2006/relationships/diagramData" Target="../diagrams/data3.xml"/><Relationship Id="rId17" Type="http://schemas.openxmlformats.org/officeDocument/2006/relationships/diagramData" Target="../diagrams/data4.xml"/><Relationship Id="rId25" Type="http://schemas.openxmlformats.org/officeDocument/2006/relationships/diagramColors" Target="../diagrams/colors5.xml"/><Relationship Id="rId33" Type="http://schemas.openxmlformats.org/officeDocument/2006/relationships/diagramLayout" Target="../diagrams/layout7.xml"/><Relationship Id="rId38" Type="http://schemas.openxmlformats.org/officeDocument/2006/relationships/diagramLayout" Target="../diagrams/layout8.xml"/><Relationship Id="rId2" Type="http://schemas.openxmlformats.org/officeDocument/2006/relationships/diagramData" Target="../diagrams/data1.xml"/><Relationship Id="rId16" Type="http://schemas.microsoft.com/office/2007/relationships/diagramDrawing" Target="../diagrams/drawing3.xml"/><Relationship Id="rId20" Type="http://schemas.openxmlformats.org/officeDocument/2006/relationships/diagramColors" Target="../diagrams/colors4.xml"/><Relationship Id="rId29" Type="http://schemas.openxmlformats.org/officeDocument/2006/relationships/diagramQuickStyle" Target="../diagrams/quickStyle6.xml"/><Relationship Id="rId41" Type="http://schemas.microsoft.com/office/2007/relationships/diagramDrawing" Target="../diagrams/drawing8.xml"/><Relationship Id="rId1" Type="http://schemas.openxmlformats.org/officeDocument/2006/relationships/slideLayout" Target="../slideLayouts/slideLayout7.xml"/><Relationship Id="rId6" Type="http://schemas.microsoft.com/office/2007/relationships/diagramDrawing" Target="../diagrams/drawing1.xml"/><Relationship Id="rId11" Type="http://schemas.microsoft.com/office/2007/relationships/diagramDrawing" Target="../diagrams/drawing2.xml"/><Relationship Id="rId24" Type="http://schemas.openxmlformats.org/officeDocument/2006/relationships/diagramQuickStyle" Target="../diagrams/quickStyle5.xml"/><Relationship Id="rId32" Type="http://schemas.openxmlformats.org/officeDocument/2006/relationships/diagramData" Target="../diagrams/data7.xml"/><Relationship Id="rId37" Type="http://schemas.openxmlformats.org/officeDocument/2006/relationships/diagramData" Target="../diagrams/data8.xml"/><Relationship Id="rId40" Type="http://schemas.openxmlformats.org/officeDocument/2006/relationships/diagramColors" Target="../diagrams/colors8.xml"/><Relationship Id="rId5" Type="http://schemas.openxmlformats.org/officeDocument/2006/relationships/diagramColors" Target="../diagrams/colors1.xml"/><Relationship Id="rId15" Type="http://schemas.openxmlformats.org/officeDocument/2006/relationships/diagramColors" Target="../diagrams/colors3.xml"/><Relationship Id="rId23" Type="http://schemas.openxmlformats.org/officeDocument/2006/relationships/diagramLayout" Target="../diagrams/layout5.xml"/><Relationship Id="rId28" Type="http://schemas.openxmlformats.org/officeDocument/2006/relationships/diagramLayout" Target="../diagrams/layout6.xml"/><Relationship Id="rId36" Type="http://schemas.microsoft.com/office/2007/relationships/diagramDrawing" Target="../diagrams/drawing7.xml"/><Relationship Id="rId10" Type="http://schemas.openxmlformats.org/officeDocument/2006/relationships/diagramColors" Target="../diagrams/colors2.xml"/><Relationship Id="rId19" Type="http://schemas.openxmlformats.org/officeDocument/2006/relationships/diagramQuickStyle" Target="../diagrams/quickStyle4.xml"/><Relationship Id="rId31" Type="http://schemas.microsoft.com/office/2007/relationships/diagramDrawing" Target="../diagrams/drawing6.xml"/><Relationship Id="rId4" Type="http://schemas.openxmlformats.org/officeDocument/2006/relationships/diagramQuickStyle" Target="../diagrams/quickStyle1.xml"/><Relationship Id="rId9" Type="http://schemas.openxmlformats.org/officeDocument/2006/relationships/diagramQuickStyle" Target="../diagrams/quickStyle2.xml"/><Relationship Id="rId14" Type="http://schemas.openxmlformats.org/officeDocument/2006/relationships/diagramQuickStyle" Target="../diagrams/quickStyle3.xml"/><Relationship Id="rId22" Type="http://schemas.openxmlformats.org/officeDocument/2006/relationships/diagramData" Target="../diagrams/data5.xml"/><Relationship Id="rId27" Type="http://schemas.openxmlformats.org/officeDocument/2006/relationships/diagramData" Target="../diagrams/data6.xml"/><Relationship Id="rId30" Type="http://schemas.openxmlformats.org/officeDocument/2006/relationships/diagramColors" Target="../diagrams/colors6.xml"/><Relationship Id="rId35" Type="http://schemas.openxmlformats.org/officeDocument/2006/relationships/diagramColors" Target="../diagrams/colors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hyperlink" Target="https://in.linkedin.com/in/arjunpramanik?trk=article-ssr-frontend-pulse_publisher-author-card" TargetMode="Externa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b="3232"/>
          <a:stretch/>
        </p:blipFill>
        <p:spPr>
          <a:xfrm>
            <a:off x="0" y="221673"/>
            <a:ext cx="3746599" cy="6636327"/>
          </a:xfrm>
          <a:prstGeom prst="rect">
            <a:avLst/>
          </a:prstGeom>
        </p:spPr>
      </p:pic>
      <p:sp>
        <p:nvSpPr>
          <p:cNvPr id="5" name="TextBox 4"/>
          <p:cNvSpPr txBox="1"/>
          <p:nvPr/>
        </p:nvSpPr>
        <p:spPr>
          <a:xfrm>
            <a:off x="2175163" y="2782761"/>
            <a:ext cx="9490363" cy="923330"/>
          </a:xfrm>
          <a:prstGeom prst="rect">
            <a:avLst/>
          </a:prstGeom>
          <a:noFill/>
        </p:spPr>
        <p:txBody>
          <a:bodyPr wrap="square" rtlCol="0">
            <a:spAutoFit/>
          </a:bodyPr>
          <a:lstStyle/>
          <a:p>
            <a:r>
              <a:rPr lang="en-US" sz="5400" b="1" dirty="0" smtClean="0">
                <a:solidFill>
                  <a:srgbClr val="00B0F0"/>
                </a:solidFill>
                <a:effectLst>
                  <a:outerShdw blurRad="38100" dist="38100" dir="2700000" algn="tl">
                    <a:srgbClr val="000000">
                      <a:alpha val="43137"/>
                    </a:srgbClr>
                  </a:outerShdw>
                </a:effectLst>
                <a:latin typeface="Calisto MT" panose="02040603050505030304" pitchFamily="18" charset="0"/>
              </a:rPr>
              <a:t>INTERNET OF THINGS</a:t>
            </a:r>
            <a:endParaRPr lang="en-US" sz="5400" b="1" dirty="0">
              <a:solidFill>
                <a:srgbClr val="00B0F0"/>
              </a:solidFill>
              <a:effectLst>
                <a:outerShdw blurRad="38100" dist="38100" dir="2700000" algn="tl">
                  <a:srgbClr val="000000">
                    <a:alpha val="43137"/>
                  </a:srgbClr>
                </a:outerShdw>
              </a:effectLst>
              <a:latin typeface="Calisto MT" panose="02040603050505030304" pitchFamily="18" charset="0"/>
            </a:endParaRPr>
          </a:p>
        </p:txBody>
      </p:sp>
    </p:spTree>
    <p:extLst>
      <p:ext uri="{BB962C8B-B14F-4D97-AF65-F5344CB8AC3E}">
        <p14:creationId xmlns:p14="http://schemas.microsoft.com/office/powerpoint/2010/main" val="15306363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6335486" y="1034457"/>
            <a:ext cx="5512526" cy="5930538"/>
          </a:xfrm>
        </p:spPr>
        <p:txBody>
          <a:bodyPr>
            <a:noAutofit/>
          </a:bodyPr>
          <a:lstStyle/>
          <a:p>
            <a:pPr marL="0" indent="0">
              <a:buNone/>
            </a:pPr>
            <a:r>
              <a:rPr lang="en-US" sz="2400" b="1" cap="none" dirty="0">
                <a:solidFill>
                  <a:schemeClr val="accent3">
                    <a:lumMod val="75000"/>
                  </a:schemeClr>
                </a:solidFill>
              </a:rPr>
              <a:t>Usability Testing</a:t>
            </a:r>
            <a:r>
              <a:rPr lang="en-US" cap="none" dirty="0">
                <a:solidFill>
                  <a:schemeClr val="accent3">
                    <a:lumMod val="75000"/>
                  </a:schemeClr>
                </a:solidFill>
                <a:cs typeface="Times New Roman" panose="02020603050405020304" pitchFamily="18" charset="0"/>
              </a:rPr>
              <a:t>: </a:t>
            </a:r>
            <a:r>
              <a:rPr lang="en-US" cap="none" dirty="0">
                <a:solidFill>
                  <a:schemeClr val="tx1">
                    <a:lumMod val="85000"/>
                    <a:lumOff val="15000"/>
                  </a:schemeClr>
                </a:solidFill>
                <a:cs typeface="Times New Roman" panose="02020603050405020304" pitchFamily="18" charset="0"/>
              </a:rPr>
              <a:t>This Focuses On The User's Experience. It Checks The System's Ease Of Use, Intuitiveness, And Overall User Interface</a:t>
            </a:r>
            <a:r>
              <a:rPr lang="en-US" cap="none" dirty="0" smtClean="0">
                <a:solidFill>
                  <a:schemeClr val="tx1">
                    <a:lumMod val="85000"/>
                    <a:lumOff val="15000"/>
                  </a:schemeClr>
                </a:solidFill>
                <a:cs typeface="Times New Roman" panose="02020603050405020304" pitchFamily="18" charset="0"/>
              </a:rPr>
              <a:t>.</a:t>
            </a:r>
          </a:p>
          <a:p>
            <a:pPr marL="0" indent="0">
              <a:buNone/>
            </a:pPr>
            <a:r>
              <a:rPr lang="en-US" sz="2400" b="1" cap="none" dirty="0" smtClean="0">
                <a:solidFill>
                  <a:schemeClr val="accent3">
                    <a:lumMod val="75000"/>
                  </a:schemeClr>
                </a:solidFill>
              </a:rPr>
              <a:t>Compatibility Testing:</a:t>
            </a:r>
            <a:r>
              <a:rPr lang="en-US" b="1" dirty="0"/>
              <a:t> </a:t>
            </a:r>
            <a:r>
              <a:rPr lang="en-US" cap="none" dirty="0" smtClean="0">
                <a:cs typeface="Times New Roman" panose="02020603050405020304" pitchFamily="18" charset="0"/>
              </a:rPr>
              <a:t>This Testing Ensures That The Iot Device Can Operate Effectively In Different Environments And With Different Hardware, Operating Systems, Network Configurations, Etc.</a:t>
            </a:r>
          </a:p>
          <a:p>
            <a:pPr marL="0" indent="0">
              <a:buNone/>
            </a:pPr>
            <a:r>
              <a:rPr lang="en-US" sz="2400" b="1" cap="none" dirty="0" smtClean="0">
                <a:solidFill>
                  <a:schemeClr val="accent3">
                    <a:lumMod val="75000"/>
                  </a:schemeClr>
                </a:solidFill>
              </a:rPr>
              <a:t>Reliability Testing:</a:t>
            </a:r>
            <a:r>
              <a:rPr lang="en-US" dirty="0">
                <a:solidFill>
                  <a:schemeClr val="accent3">
                    <a:lumMod val="75000"/>
                  </a:schemeClr>
                </a:solidFill>
              </a:rPr>
              <a:t> </a:t>
            </a:r>
            <a:r>
              <a:rPr lang="en-US" cap="none" dirty="0" smtClean="0">
                <a:cs typeface="Times New Roman" panose="02020603050405020304" pitchFamily="18" charset="0"/>
              </a:rPr>
              <a:t>This Verifies That The Iot Device Can Perform A Task Consistently Over Time Without Failure.</a:t>
            </a:r>
          </a:p>
          <a:p>
            <a:pPr marL="0" indent="0">
              <a:buNone/>
            </a:pPr>
            <a:r>
              <a:rPr lang="en-US" sz="2400" b="1" cap="none" dirty="0" smtClean="0">
                <a:solidFill>
                  <a:schemeClr val="accent3">
                    <a:lumMod val="75000"/>
                  </a:schemeClr>
                </a:solidFill>
              </a:rPr>
              <a:t>Regulatory Testing:</a:t>
            </a:r>
            <a:r>
              <a:rPr lang="en-US" sz="2400" b="1" cap="none" dirty="0" smtClean="0">
                <a:solidFill>
                  <a:schemeClr val="bg2">
                    <a:lumMod val="75000"/>
                  </a:schemeClr>
                </a:solidFill>
              </a:rPr>
              <a:t> </a:t>
            </a:r>
            <a:r>
              <a:rPr lang="en-US" cap="none" dirty="0" smtClean="0">
                <a:cs typeface="Times New Roman" panose="02020603050405020304" pitchFamily="18" charset="0"/>
              </a:rPr>
              <a:t>This Is Often A Part Of Iot Testing Because Iot Devices Frequently Collect And Store Personal Data, Like Health Stats Or Information About Home Habits.</a:t>
            </a:r>
            <a:endParaRPr lang="en-US" cap="none" dirty="0">
              <a:cs typeface="Times New Roman" panose="02020603050405020304" pitchFamily="18" charset="0"/>
            </a:endParaRPr>
          </a:p>
        </p:txBody>
      </p:sp>
      <p:sp>
        <p:nvSpPr>
          <p:cNvPr id="4" name="Text Placeholder 3"/>
          <p:cNvSpPr>
            <a:spLocks noGrp="1"/>
          </p:cNvSpPr>
          <p:nvPr>
            <p:ph type="body" sz="half" idx="2"/>
          </p:nvPr>
        </p:nvSpPr>
        <p:spPr>
          <a:xfrm>
            <a:off x="418011" y="1034457"/>
            <a:ext cx="5812972" cy="6685692"/>
          </a:xfrm>
        </p:spPr>
        <p:txBody>
          <a:bodyPr>
            <a:normAutofit fontScale="92500" lnSpcReduction="10000"/>
          </a:bodyPr>
          <a:lstStyle/>
          <a:p>
            <a:pPr algn="l"/>
            <a:r>
              <a:rPr lang="en-US" sz="2600" b="1" cap="none" dirty="0" smtClean="0">
                <a:solidFill>
                  <a:schemeClr val="accent3">
                    <a:lumMod val="75000"/>
                  </a:schemeClr>
                </a:solidFill>
              </a:rPr>
              <a:t>Functional </a:t>
            </a:r>
            <a:r>
              <a:rPr lang="en-US" sz="2600" b="1" cap="none" dirty="0">
                <a:solidFill>
                  <a:schemeClr val="accent3">
                    <a:lumMod val="75000"/>
                  </a:schemeClr>
                </a:solidFill>
              </a:rPr>
              <a:t>Testing:</a:t>
            </a:r>
            <a:r>
              <a:rPr lang="en-US" sz="2200" cap="none" dirty="0">
                <a:cs typeface="Times New Roman" panose="02020603050405020304" pitchFamily="18" charset="0"/>
              </a:rPr>
              <a:t>This Checks Whether The Iot Device Is Working As </a:t>
            </a:r>
            <a:r>
              <a:rPr lang="en-US" sz="2200" cap="none" dirty="0" smtClean="0">
                <a:cs typeface="Times New Roman" panose="02020603050405020304" pitchFamily="18" charset="0"/>
              </a:rPr>
              <a:t>Intended.</a:t>
            </a:r>
            <a:endParaRPr lang="en-US" sz="1900" cap="none" dirty="0" smtClean="0">
              <a:cs typeface="Times New Roman" panose="02020603050405020304" pitchFamily="18" charset="0"/>
            </a:endParaRPr>
          </a:p>
          <a:p>
            <a:pPr algn="l"/>
            <a:r>
              <a:rPr lang="en-US" sz="2600" b="1" cap="none" dirty="0" smtClean="0">
                <a:solidFill>
                  <a:schemeClr val="accent3">
                    <a:lumMod val="75000"/>
                  </a:schemeClr>
                </a:solidFill>
              </a:rPr>
              <a:t>Performance </a:t>
            </a:r>
            <a:r>
              <a:rPr lang="en-US" sz="2600" b="1" cap="none" dirty="0">
                <a:solidFill>
                  <a:schemeClr val="accent3">
                    <a:lumMod val="75000"/>
                  </a:schemeClr>
                </a:solidFill>
              </a:rPr>
              <a:t>Testing:</a:t>
            </a:r>
            <a:r>
              <a:rPr lang="en-US" sz="1900" cap="none" dirty="0">
                <a:solidFill>
                  <a:schemeClr val="tx2">
                    <a:lumMod val="60000"/>
                    <a:lumOff val="40000"/>
                  </a:schemeClr>
                </a:solidFill>
                <a:latin typeface="Californian FB" panose="0207040306080B030204" pitchFamily="18" charset="0"/>
              </a:rPr>
              <a:t> </a:t>
            </a:r>
            <a:r>
              <a:rPr lang="en-US" sz="2200" cap="none" dirty="0">
                <a:cs typeface="Times New Roman" panose="02020603050405020304" pitchFamily="18" charset="0"/>
              </a:rPr>
              <a:t>This Examines The Speed, Responsiveness, And Stability Of An Iot System Under A Particular Workload</a:t>
            </a:r>
            <a:r>
              <a:rPr lang="en-US" sz="2200" cap="none" dirty="0"/>
              <a:t>.</a:t>
            </a:r>
            <a:endParaRPr lang="en-US" sz="2200" cap="none" dirty="0" smtClean="0">
              <a:cs typeface="Times New Roman" panose="02020603050405020304" pitchFamily="18" charset="0"/>
            </a:endParaRPr>
          </a:p>
          <a:p>
            <a:pPr algn="l"/>
            <a:r>
              <a:rPr lang="en-US" sz="2600" b="1" cap="none" dirty="0">
                <a:solidFill>
                  <a:schemeClr val="accent3">
                    <a:lumMod val="75000"/>
                  </a:schemeClr>
                </a:solidFill>
              </a:rPr>
              <a:t>Security Testing:</a:t>
            </a:r>
            <a:r>
              <a:rPr lang="en-US" sz="1500" dirty="0"/>
              <a:t> </a:t>
            </a:r>
            <a:r>
              <a:rPr lang="en-US" sz="2200" cap="none" dirty="0">
                <a:solidFill>
                  <a:schemeClr val="tx1">
                    <a:lumMod val="85000"/>
                    <a:lumOff val="15000"/>
                  </a:schemeClr>
                </a:solidFill>
                <a:cs typeface="Times New Roman" panose="02020603050405020304" pitchFamily="18" charset="0"/>
              </a:rPr>
              <a:t>Given That Iot Devices Are Often Connected To The Internet, They Can Be Vulnerable To Attacks</a:t>
            </a:r>
            <a:r>
              <a:rPr lang="en-US" sz="2200" cap="none" dirty="0" smtClean="0">
                <a:cs typeface="Times New Roman" panose="02020603050405020304" pitchFamily="18" charset="0"/>
              </a:rPr>
              <a:t>.</a:t>
            </a:r>
          </a:p>
          <a:p>
            <a:pPr algn="l"/>
            <a:r>
              <a:rPr lang="en-US" sz="2600" b="1" cap="none" dirty="0" smtClean="0">
                <a:solidFill>
                  <a:schemeClr val="accent3">
                    <a:lumMod val="75000"/>
                  </a:schemeClr>
                </a:solidFill>
              </a:rPr>
              <a:t>Interoperability </a:t>
            </a:r>
            <a:r>
              <a:rPr lang="en-US" sz="2600" b="1" cap="none" dirty="0">
                <a:solidFill>
                  <a:schemeClr val="accent3">
                    <a:lumMod val="75000"/>
                  </a:schemeClr>
                </a:solidFill>
              </a:rPr>
              <a:t>Testing:</a:t>
            </a:r>
            <a:r>
              <a:rPr lang="en-US" sz="2200" b="1" dirty="0"/>
              <a:t> </a:t>
            </a:r>
            <a:r>
              <a:rPr lang="en-US" sz="2200" cap="none" dirty="0">
                <a:solidFill>
                  <a:schemeClr val="tx1">
                    <a:lumMod val="85000"/>
                    <a:lumOff val="15000"/>
                  </a:schemeClr>
                </a:solidFill>
                <a:cs typeface="Times New Roman" panose="02020603050405020304" pitchFamily="18" charset="0"/>
              </a:rPr>
              <a:t>This Ensures That Iot Devices Can Effectively Communicate And Operate With Other Devices Or Systems</a:t>
            </a:r>
            <a:r>
              <a:rPr lang="en-US" sz="2200" cap="none" dirty="0" smtClean="0">
                <a:solidFill>
                  <a:schemeClr val="tx1">
                    <a:lumMod val="85000"/>
                    <a:lumOff val="15000"/>
                  </a:schemeClr>
                </a:solidFill>
                <a:cs typeface="Times New Roman" panose="02020603050405020304" pitchFamily="18" charset="0"/>
              </a:rPr>
              <a:t>.</a:t>
            </a:r>
          </a:p>
          <a:p>
            <a:pPr algn="l"/>
            <a:r>
              <a:rPr lang="en-US" sz="2600" b="1" cap="none" dirty="0" smtClean="0">
                <a:solidFill>
                  <a:schemeClr val="accent3">
                    <a:lumMod val="75000"/>
                  </a:schemeClr>
                </a:solidFill>
              </a:rPr>
              <a:t>Scalability Testing:</a:t>
            </a:r>
            <a:r>
              <a:rPr lang="en-US" sz="2600" cap="none" dirty="0" smtClean="0">
                <a:solidFill>
                  <a:schemeClr val="bg2">
                    <a:lumMod val="75000"/>
                  </a:schemeClr>
                </a:solidFill>
              </a:rPr>
              <a:t> </a:t>
            </a:r>
            <a:r>
              <a:rPr lang="en-US" sz="2000" cap="none" dirty="0" smtClean="0">
                <a:cs typeface="Times New Roman" panose="02020603050405020304" pitchFamily="18" charset="0"/>
              </a:rPr>
              <a:t>As The Number Of Devices Connected To The Iot Network Can Grow Rapidly, It's Important To Test If The System Can Handle This Growth</a:t>
            </a:r>
            <a:r>
              <a:rPr lang="en-US" sz="2000" dirty="0" smtClean="0"/>
              <a:t>.</a:t>
            </a:r>
            <a:endParaRPr lang="en-US" sz="2000" cap="none" dirty="0" smtClean="0">
              <a:solidFill>
                <a:schemeClr val="tx1">
                  <a:lumMod val="85000"/>
                  <a:lumOff val="15000"/>
                </a:schemeClr>
              </a:solidFill>
              <a:cs typeface="Times New Roman" panose="02020603050405020304" pitchFamily="18" charset="0"/>
            </a:endParaRPr>
          </a:p>
          <a:p>
            <a:pPr algn="l"/>
            <a:endParaRPr lang="en-US" sz="2000" cap="none" dirty="0">
              <a:solidFill>
                <a:schemeClr val="tx1">
                  <a:lumMod val="85000"/>
                  <a:lumOff val="15000"/>
                </a:schemeClr>
              </a:solidFill>
              <a:cs typeface="Times New Roman" panose="02020603050405020304" pitchFamily="18" charset="0"/>
            </a:endParaRPr>
          </a:p>
          <a:p>
            <a:pPr algn="l"/>
            <a:r>
              <a:rPr lang="en-US" sz="2000" cap="none" dirty="0">
                <a:latin typeface="Times New Roman" panose="02020603050405020304" pitchFamily="18" charset="0"/>
                <a:cs typeface="Times New Roman" panose="02020603050405020304" pitchFamily="18" charset="0"/>
              </a:rPr>
              <a:t> </a:t>
            </a:r>
          </a:p>
          <a:p>
            <a:endParaRPr lang="en-US" sz="2000" dirty="0"/>
          </a:p>
          <a:p>
            <a:endParaRPr lang="en-US" dirty="0"/>
          </a:p>
        </p:txBody>
      </p:sp>
      <p:sp>
        <p:nvSpPr>
          <p:cNvPr id="5" name="TextBox 4"/>
          <p:cNvSpPr txBox="1"/>
          <p:nvPr/>
        </p:nvSpPr>
        <p:spPr>
          <a:xfrm>
            <a:off x="4265024" y="156754"/>
            <a:ext cx="5009606" cy="707886"/>
          </a:xfrm>
          <a:prstGeom prst="rect">
            <a:avLst/>
          </a:prstGeom>
          <a:noFill/>
        </p:spPr>
        <p:txBody>
          <a:bodyPr wrap="square" rtlCol="0">
            <a:spAutoFit/>
          </a:bodyPr>
          <a:lstStyle/>
          <a:p>
            <a:r>
              <a:rPr lang="en-US" sz="4000" dirty="0" smtClean="0">
                <a:solidFill>
                  <a:schemeClr val="bg2">
                    <a:lumMod val="75000"/>
                  </a:schemeClr>
                </a:solidFill>
                <a:latin typeface="Times New Roman" panose="02020603050405020304" pitchFamily="18" charset="0"/>
                <a:cs typeface="Times New Roman" panose="02020603050405020304" pitchFamily="18" charset="0"/>
              </a:rPr>
              <a:t>Types Of Testing</a:t>
            </a:r>
            <a:endParaRPr lang="en-US" sz="4000" dirty="0">
              <a:solidFill>
                <a:schemeClr val="bg2">
                  <a:lumMod val="7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1822305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1370" y="58079"/>
            <a:ext cx="11518709" cy="960660"/>
          </a:xfrm>
        </p:spPr>
        <p:txBody>
          <a:bodyPr>
            <a:noAutofit/>
          </a:bodyPr>
          <a:lstStyle/>
          <a:p>
            <a:r>
              <a:rPr lang="en-US" sz="4000" b="1" cap="none" dirty="0" smtClean="0">
                <a:solidFill>
                  <a:schemeClr val="bg2">
                    <a:lumMod val="75000"/>
                  </a:schemeClr>
                </a:solidFill>
                <a:latin typeface="Californian FB" panose="0207040306080B030204" pitchFamily="18" charset="0"/>
              </a:rPr>
              <a:t>4.Plan Deployment Strategy For The Application</a:t>
            </a:r>
            <a:endParaRPr lang="en-US" sz="4000" b="1" cap="none" dirty="0">
              <a:solidFill>
                <a:schemeClr val="bg2">
                  <a:lumMod val="75000"/>
                </a:schemeClr>
              </a:solidFill>
              <a:latin typeface="Californian FB" panose="0207040306080B030204" pitchFamily="18" charset="0"/>
            </a:endParaRPr>
          </a:p>
        </p:txBody>
      </p:sp>
      <p:sp>
        <p:nvSpPr>
          <p:cNvPr id="3" name="Content Placeholder 2"/>
          <p:cNvSpPr>
            <a:spLocks noGrp="1"/>
          </p:cNvSpPr>
          <p:nvPr>
            <p:ph sz="quarter" idx="13"/>
          </p:nvPr>
        </p:nvSpPr>
        <p:spPr>
          <a:xfrm>
            <a:off x="0" y="2645227"/>
            <a:ext cx="5954485" cy="3984171"/>
          </a:xfrm>
        </p:spPr>
        <p:txBody>
          <a:bodyPr>
            <a:normAutofit/>
          </a:bodyPr>
          <a:lstStyle/>
          <a:p>
            <a:pPr marL="0" indent="0">
              <a:buNone/>
            </a:pPr>
            <a:r>
              <a:rPr lang="en-US" sz="2400" b="1" cap="none" dirty="0" smtClean="0">
                <a:solidFill>
                  <a:schemeClr val="tx2">
                    <a:lumMod val="50000"/>
                  </a:schemeClr>
                </a:solidFill>
                <a:latin typeface="Californian FB" panose="0207040306080B030204" pitchFamily="18" charset="0"/>
                <a:cs typeface="Times New Roman" panose="02020603050405020304" pitchFamily="18" charset="0"/>
              </a:rPr>
              <a:t>What Is A Deployment Strategy?</a:t>
            </a:r>
          </a:p>
          <a:p>
            <a:r>
              <a:rPr lang="en-US" cap="none" dirty="0" smtClean="0">
                <a:latin typeface="Times New Roman" panose="02020603050405020304" pitchFamily="18" charset="0"/>
                <a:cs typeface="Times New Roman" panose="02020603050405020304" pitchFamily="18" charset="0"/>
              </a:rPr>
              <a:t>If You Don’t Work In IT Or</a:t>
            </a:r>
            <a:r>
              <a:rPr lang="en-US" u="sng" cap="none" dirty="0" smtClean="0">
                <a:latin typeface="Times New Roman" panose="02020603050405020304" pitchFamily="18" charset="0"/>
                <a:cs typeface="Times New Roman" panose="02020603050405020304" pitchFamily="18" charset="0"/>
                <a:hlinkClick r:id="rId2"/>
              </a:rPr>
              <a:t> Software Development</a:t>
            </a:r>
            <a:r>
              <a:rPr lang="en-US" cap="none" dirty="0" smtClean="0">
                <a:latin typeface="Times New Roman" panose="02020603050405020304" pitchFamily="18" charset="0"/>
                <a:cs typeface="Times New Roman" panose="02020603050405020304" pitchFamily="18" charset="0"/>
              </a:rPr>
              <a:t>, The Term “Deployment” May Not Be In Your Typical Work Vernacular. Its Definition, Though, Is Pretty Simple – The Transfer Of Data Or Functionality From One Environment To Another. When A Development Team Or IT Makes A Change To Your Business Systems, They Shift These Updates From A Development Or Testing Environment To The One You Use – The Live Product.</a:t>
            </a:r>
            <a:endParaRPr lang="en-US" sz="2400" b="1" cap="none" dirty="0" smtClean="0">
              <a:solidFill>
                <a:schemeClr val="tx1">
                  <a:lumMod val="95000"/>
                  <a:lumOff val="5000"/>
                </a:schemeClr>
              </a:solidFill>
              <a:latin typeface="Times New Roman" panose="02020603050405020304" pitchFamily="18" charset="0"/>
              <a:cs typeface="Times New Roman" panose="02020603050405020304" pitchFamily="18" charset="0"/>
            </a:endParaRPr>
          </a:p>
          <a:p>
            <a:endParaRPr lang="en-US" sz="1600" cap="none" dirty="0">
              <a:solidFill>
                <a:schemeClr val="tx1">
                  <a:lumMod val="95000"/>
                  <a:lumOff val="5000"/>
                </a:schemeClr>
              </a:solidFill>
              <a:latin typeface="Californian FB" panose="0207040306080B030204" pitchFamily="18" charset="0"/>
              <a:cs typeface="Times New Roman" panose="02020603050405020304" pitchFamily="18" charset="0"/>
            </a:endParaRP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7131" y="777238"/>
            <a:ext cx="3826595" cy="1867989"/>
          </a:xfrm>
          <a:prstGeom prst="rect">
            <a:avLst/>
          </a:prstGeom>
        </p:spPr>
      </p:pic>
      <p:pic>
        <p:nvPicPr>
          <p:cNvPr id="14" name="Picture 13"/>
          <p:cNvPicPr>
            <a:picLocks noChangeAspect="1"/>
          </p:cNvPicPr>
          <p:nvPr/>
        </p:nvPicPr>
        <p:blipFill rotWithShape="1">
          <a:blip r:embed="rId4">
            <a:extLst>
              <a:ext uri="{28A0092B-C50C-407E-A947-70E740481C1C}">
                <a14:useLocalDpi xmlns:a14="http://schemas.microsoft.com/office/drawing/2010/main" val="0"/>
              </a:ext>
            </a:extLst>
          </a:blip>
          <a:srcRect t="10793"/>
          <a:stretch/>
        </p:blipFill>
        <p:spPr>
          <a:xfrm>
            <a:off x="6152606" y="1711233"/>
            <a:ext cx="6147428" cy="5290457"/>
          </a:xfrm>
          <a:prstGeom prst="rect">
            <a:avLst/>
          </a:prstGeom>
        </p:spPr>
      </p:pic>
      <p:sp>
        <p:nvSpPr>
          <p:cNvPr id="15" name="TextBox 14"/>
          <p:cNvSpPr txBox="1"/>
          <p:nvPr/>
        </p:nvSpPr>
        <p:spPr>
          <a:xfrm>
            <a:off x="6152606" y="1249570"/>
            <a:ext cx="5501641" cy="461665"/>
          </a:xfrm>
          <a:prstGeom prst="rect">
            <a:avLst/>
          </a:prstGeom>
          <a:noFill/>
        </p:spPr>
        <p:txBody>
          <a:bodyPr wrap="square" rtlCol="0">
            <a:spAutoFit/>
          </a:bodyPr>
          <a:lstStyle/>
          <a:p>
            <a:r>
              <a:rPr lang="en-US" sz="2400" dirty="0" smtClean="0">
                <a:solidFill>
                  <a:schemeClr val="accent3">
                    <a:lumMod val="75000"/>
                  </a:schemeClr>
                </a:solidFill>
              </a:rPr>
              <a:t>Six Strategy For Deployment Application:</a:t>
            </a:r>
            <a:endParaRPr lang="en-US" sz="2400" dirty="0">
              <a:solidFill>
                <a:schemeClr val="accent3">
                  <a:lumMod val="75000"/>
                </a:schemeClr>
              </a:solidFill>
            </a:endParaRPr>
          </a:p>
        </p:txBody>
      </p:sp>
    </p:spTree>
    <p:extLst>
      <p:ext uri="{BB962C8B-B14F-4D97-AF65-F5344CB8AC3E}">
        <p14:creationId xmlns:p14="http://schemas.microsoft.com/office/powerpoint/2010/main" val="45129611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8852" y="1200150"/>
            <a:ext cx="10058400" cy="5657850"/>
          </a:xfrm>
          <a:prstGeom prst="rect">
            <a:avLst/>
          </a:prstGeom>
          <a:ln>
            <a:noFill/>
          </a:ln>
          <a:effectLst>
            <a:outerShdw blurRad="292100" dist="139700" dir="2700000" algn="tl" rotWithShape="0">
              <a:srgbClr val="333333">
                <a:alpha val="65000"/>
              </a:srgbClr>
            </a:outerShdw>
          </a:effectLst>
        </p:spPr>
      </p:pic>
      <p:sp>
        <p:nvSpPr>
          <p:cNvPr id="7" name="TextBox 6"/>
          <p:cNvSpPr txBox="1"/>
          <p:nvPr/>
        </p:nvSpPr>
        <p:spPr>
          <a:xfrm>
            <a:off x="3082834" y="359938"/>
            <a:ext cx="7485017" cy="646331"/>
          </a:xfrm>
          <a:prstGeom prst="rect">
            <a:avLst/>
          </a:prstGeom>
          <a:noFill/>
        </p:spPr>
        <p:txBody>
          <a:bodyPr wrap="square" rtlCol="0">
            <a:spAutoFit/>
          </a:bodyPr>
          <a:lstStyle/>
          <a:p>
            <a:r>
              <a:rPr lang="en-US" sz="3200" b="1" dirty="0" smtClean="0">
                <a:solidFill>
                  <a:schemeClr val="bg2">
                    <a:lumMod val="75000"/>
                  </a:schemeClr>
                </a:solidFill>
                <a:latin typeface="Californian FB" panose="0207040306080B030204" pitchFamily="18" charset="0"/>
              </a:rPr>
              <a:t>What Is Deployment Planning</a:t>
            </a:r>
            <a:r>
              <a:rPr lang="en-US" sz="3600" b="1" dirty="0" smtClean="0">
                <a:solidFill>
                  <a:schemeClr val="bg2">
                    <a:lumMod val="75000"/>
                  </a:schemeClr>
                </a:solidFill>
                <a:latin typeface="Californian FB" panose="0207040306080B030204" pitchFamily="18" charset="0"/>
              </a:rPr>
              <a:t>?</a:t>
            </a:r>
            <a:endParaRPr lang="en-US" sz="3600" b="1" dirty="0">
              <a:solidFill>
                <a:schemeClr val="bg2">
                  <a:lumMod val="75000"/>
                </a:schemeClr>
              </a:solidFill>
              <a:latin typeface="Californian FB" panose="0207040306080B030204" pitchFamily="18" charset="0"/>
            </a:endParaRPr>
          </a:p>
        </p:txBody>
      </p:sp>
    </p:spTree>
    <p:extLst>
      <p:ext uri="{BB962C8B-B14F-4D97-AF65-F5344CB8AC3E}">
        <p14:creationId xmlns:p14="http://schemas.microsoft.com/office/powerpoint/2010/main" val="418362261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01337" y="100967"/>
            <a:ext cx="10776857" cy="1339483"/>
          </a:xfrm>
        </p:spPr>
        <p:txBody>
          <a:bodyPr>
            <a:noAutofit/>
          </a:bodyPr>
          <a:lstStyle/>
          <a:p>
            <a:r>
              <a:rPr lang="en-US" b="1" cap="none" dirty="0" smtClean="0">
                <a:solidFill>
                  <a:schemeClr val="bg2">
                    <a:lumMod val="75000"/>
                  </a:schemeClr>
                </a:solidFill>
                <a:latin typeface="Californian FB" panose="0207040306080B030204" pitchFamily="18" charset="0"/>
              </a:rPr>
              <a:t>5.Leverage Application Monitoring And Management Services To Provide Continuous Support</a:t>
            </a:r>
            <a:endParaRPr lang="en-US" b="1" cap="none" dirty="0">
              <a:solidFill>
                <a:schemeClr val="bg2">
                  <a:lumMod val="75000"/>
                </a:schemeClr>
              </a:solidFill>
              <a:latin typeface="Californian FB" panose="0207040306080B030204" pitchFamily="18" charset="0"/>
            </a:endParaRPr>
          </a:p>
        </p:txBody>
      </p:sp>
      <p:sp>
        <p:nvSpPr>
          <p:cNvPr id="3" name="Content Placeholder 2"/>
          <p:cNvSpPr>
            <a:spLocks noGrp="1"/>
          </p:cNvSpPr>
          <p:nvPr>
            <p:ph sz="quarter" idx="13"/>
          </p:nvPr>
        </p:nvSpPr>
        <p:spPr>
          <a:xfrm>
            <a:off x="456887" y="1568622"/>
            <a:ext cx="5512527" cy="5074380"/>
          </a:xfrm>
        </p:spPr>
        <p:txBody>
          <a:bodyPr>
            <a:normAutofit/>
          </a:bodyPr>
          <a:lstStyle/>
          <a:p>
            <a:pPr marL="0" indent="0">
              <a:buNone/>
            </a:pPr>
            <a:r>
              <a:rPr lang="en-US" sz="1800" b="1" cap="none" dirty="0" smtClean="0">
                <a:solidFill>
                  <a:schemeClr val="tx1">
                    <a:lumMod val="75000"/>
                    <a:lumOff val="25000"/>
                  </a:schemeClr>
                </a:solidFill>
                <a:latin typeface="Times New Roman" panose="02020603050405020304" pitchFamily="18" charset="0"/>
                <a:cs typeface="Times New Roman" panose="02020603050405020304" pitchFamily="18" charset="0"/>
              </a:rPr>
              <a:t>LOVERAGE APPLICATION MANAGEMENT:</a:t>
            </a:r>
            <a:endParaRPr lang="en-US" b="1" cap="none" dirty="0" smtClean="0">
              <a:solidFill>
                <a:schemeClr val="tx1">
                  <a:lumMod val="75000"/>
                  <a:lumOff val="25000"/>
                </a:schemeClr>
              </a:solidFill>
              <a:latin typeface="Times New Roman" panose="02020603050405020304" pitchFamily="18" charset="0"/>
              <a:cs typeface="Times New Roman" panose="02020603050405020304" pitchFamily="18" charset="0"/>
            </a:endParaRPr>
          </a:p>
          <a:p>
            <a:pPr marL="0" indent="0">
              <a:buNone/>
            </a:pPr>
            <a:endParaRPr lang="en-US" cap="none" dirty="0">
              <a:latin typeface="Times New Roman" panose="02020603050405020304" pitchFamily="18" charset="0"/>
              <a:cs typeface="Times New Roman" panose="02020603050405020304" pitchFamily="18" charset="0"/>
            </a:endParaRPr>
          </a:p>
        </p:txBody>
      </p:sp>
      <p:sp>
        <p:nvSpPr>
          <p:cNvPr id="5" name="Content Placeholder 2"/>
          <p:cNvSpPr txBox="1">
            <a:spLocks/>
          </p:cNvSpPr>
          <p:nvPr/>
        </p:nvSpPr>
        <p:spPr>
          <a:xfrm>
            <a:off x="5538651" y="1568622"/>
            <a:ext cx="6335486" cy="608729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a:lstStyle>
          <a:p>
            <a:pPr marL="0" indent="0">
              <a:buFont typeface="Arial" panose="020B0604020202020204" pitchFamily="34" charset="0"/>
              <a:buNone/>
            </a:pPr>
            <a:r>
              <a:rPr lang="en-US" sz="2400" b="1" cap="none" dirty="0" smtClean="0">
                <a:solidFill>
                  <a:srgbClr val="FF0000"/>
                </a:solidFill>
                <a:latin typeface="Californian FB" panose="0207040306080B030204" pitchFamily="18" charset="0"/>
              </a:rPr>
              <a:t>1.What Is Application Management?</a:t>
            </a:r>
          </a:p>
          <a:p>
            <a:pPr marL="0" indent="0" fontAlgn="auto">
              <a:buNone/>
            </a:pPr>
            <a:r>
              <a:rPr lang="en-US" sz="2200" cap="none" dirty="0" smtClean="0">
                <a:solidFill>
                  <a:schemeClr val="accent6">
                    <a:lumMod val="50000"/>
                  </a:schemeClr>
                </a:solidFill>
                <a:latin typeface="Times New Roman" panose="02020603050405020304" pitchFamily="18" charset="0"/>
                <a:cs typeface="Times New Roman" panose="02020603050405020304" pitchFamily="18" charset="0"/>
              </a:rPr>
              <a:t>      </a:t>
            </a:r>
            <a:r>
              <a:rPr lang="en-US" cap="none" dirty="0" smtClean="0">
                <a:latin typeface="Times New Roman" panose="02020603050405020304" pitchFamily="18" charset="0"/>
                <a:cs typeface="Times New Roman" panose="02020603050405020304" pitchFamily="18" charset="0"/>
              </a:rPr>
              <a:t>Application Managed Services, Often Referred To As AMS, Are A Type Of IT Service Where A Third-party Provider Takes Responsibility For Managing And Maintaining An Organization’s Software Applications. This Allows The Organization To Focus On Its Core Business Activities While Ensuring That Their Applications Run Smoothly And Efficiently.</a:t>
            </a:r>
          </a:p>
          <a:p>
            <a:pPr marL="0" indent="0" fontAlgn="auto">
              <a:buNone/>
            </a:pPr>
            <a:r>
              <a:rPr lang="en-US" cap="none" dirty="0" smtClean="0">
                <a:solidFill>
                  <a:schemeClr val="accent5">
                    <a:lumMod val="75000"/>
                  </a:schemeClr>
                </a:solidFill>
                <a:latin typeface="Times New Roman" panose="02020603050405020304" pitchFamily="18" charset="0"/>
                <a:cs typeface="Times New Roman" panose="02020603050405020304" pitchFamily="18" charset="0"/>
              </a:rPr>
              <a:t>(AMS) </a:t>
            </a:r>
            <a:r>
              <a:rPr lang="en-US" cap="none" dirty="0" smtClean="0">
                <a:latin typeface="Times New Roman" panose="02020603050405020304" pitchFamily="18" charset="0"/>
                <a:cs typeface="Times New Roman" panose="02020603050405020304" pitchFamily="18" charset="0"/>
              </a:rPr>
              <a:t>Providers Offer A Wide Range Of Services Related To Application Management, Including Monitoring, Maintenance, Support, Updates, And Enhancements.</a:t>
            </a:r>
          </a:p>
          <a:p>
            <a:pPr marL="0" indent="0">
              <a:buFont typeface="Arial" panose="020B0604020202020204" pitchFamily="34" charset="0"/>
              <a:buNone/>
            </a:pPr>
            <a:endParaRPr lang="en-US" cap="none" dirty="0">
              <a:latin typeface="Times New Roman" panose="02020603050405020304" pitchFamily="18" charset="0"/>
              <a:cs typeface="Times New Roman" panose="02020603050405020304" pitchFamily="18" charset="0"/>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563" y="2114143"/>
            <a:ext cx="5421088" cy="4743857"/>
          </a:xfrm>
          <a:prstGeom prst="rect">
            <a:avLst/>
          </a:prstGeom>
        </p:spPr>
      </p:pic>
    </p:spTree>
    <p:extLst>
      <p:ext uri="{BB962C8B-B14F-4D97-AF65-F5344CB8AC3E}">
        <p14:creationId xmlns:p14="http://schemas.microsoft.com/office/powerpoint/2010/main" val="155122214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a:spLocks noGrp="1"/>
          </p:cNvSpPr>
          <p:nvPr>
            <p:ph sz="quarter" idx="13"/>
          </p:nvPr>
        </p:nvSpPr>
        <p:spPr>
          <a:xfrm>
            <a:off x="754255" y="1027611"/>
            <a:ext cx="5633481" cy="5830389"/>
          </a:xfrm>
        </p:spPr>
        <p:txBody>
          <a:bodyPr>
            <a:normAutofit lnSpcReduction="10000"/>
          </a:bodyPr>
          <a:lstStyle/>
          <a:p>
            <a:pPr marL="0" indent="0">
              <a:buNone/>
            </a:pPr>
            <a:r>
              <a:rPr lang="en-US" sz="2600" b="1" cap="none" dirty="0" smtClean="0">
                <a:solidFill>
                  <a:srgbClr val="FF0000"/>
                </a:solidFill>
                <a:latin typeface="Californian FB" panose="0207040306080B030204" pitchFamily="18" charset="0"/>
              </a:rPr>
              <a:t>2.What</a:t>
            </a:r>
            <a:r>
              <a:rPr lang="en-US" sz="2400" b="1" cap="none" dirty="0" smtClean="0">
                <a:solidFill>
                  <a:srgbClr val="FF0000"/>
                </a:solidFill>
                <a:latin typeface="Californian FB" panose="0207040306080B030204" pitchFamily="18" charset="0"/>
              </a:rPr>
              <a:t> Is </a:t>
            </a:r>
            <a:r>
              <a:rPr lang="en-US" sz="2600" b="1" cap="none" dirty="0" smtClean="0">
                <a:solidFill>
                  <a:srgbClr val="FF0000"/>
                </a:solidFill>
                <a:latin typeface="Californian FB" panose="0207040306080B030204" pitchFamily="18" charset="0"/>
              </a:rPr>
              <a:t>Application</a:t>
            </a:r>
            <a:r>
              <a:rPr lang="en-US" sz="2400" b="1" cap="none" dirty="0" smtClean="0">
                <a:solidFill>
                  <a:srgbClr val="FF0000"/>
                </a:solidFill>
                <a:latin typeface="Californian FB" panose="0207040306080B030204" pitchFamily="18" charset="0"/>
              </a:rPr>
              <a:t> </a:t>
            </a:r>
            <a:r>
              <a:rPr lang="en-US" sz="2600" b="1" cap="none" dirty="0" smtClean="0">
                <a:solidFill>
                  <a:srgbClr val="FF0000"/>
                </a:solidFill>
                <a:latin typeface="Californian FB" panose="0207040306080B030204" pitchFamily="18" charset="0"/>
              </a:rPr>
              <a:t>Monitoring</a:t>
            </a:r>
            <a:r>
              <a:rPr lang="en-US" sz="2400" b="1" cap="none" dirty="0" smtClean="0">
                <a:solidFill>
                  <a:srgbClr val="FF0000"/>
                </a:solidFill>
                <a:latin typeface="Californian FB" panose="0207040306080B030204" pitchFamily="18" charset="0"/>
              </a:rPr>
              <a:t>?</a:t>
            </a:r>
          </a:p>
          <a:p>
            <a:pPr marL="0" indent="0">
              <a:buNone/>
            </a:pPr>
            <a:r>
              <a:rPr lang="en-US" sz="2200" cap="none" dirty="0" smtClean="0">
                <a:solidFill>
                  <a:schemeClr val="tx1">
                    <a:lumMod val="95000"/>
                    <a:lumOff val="5000"/>
                  </a:schemeClr>
                </a:solidFill>
                <a:latin typeface="Times New Roman" panose="02020603050405020304" pitchFamily="18" charset="0"/>
                <a:cs typeface="Times New Roman" panose="02020603050405020304" pitchFamily="18" charset="0"/>
              </a:rPr>
              <a:t>       Application Monitoring Is The Process Of Monitoring An Application's Performance, Availability, And End-user Experience To Ensure The Application Is Functioning Properly. Real-time Application Performance Monitoring </a:t>
            </a:r>
            <a:r>
              <a:rPr lang="en-US" sz="2200" cap="none" dirty="0" smtClean="0">
                <a:solidFill>
                  <a:schemeClr val="accent5">
                    <a:lumMod val="75000"/>
                  </a:schemeClr>
                </a:solidFill>
                <a:latin typeface="Times New Roman" panose="02020603050405020304" pitchFamily="18" charset="0"/>
                <a:cs typeface="Times New Roman" panose="02020603050405020304" pitchFamily="18" charset="0"/>
              </a:rPr>
              <a:t>(APM) </a:t>
            </a:r>
            <a:r>
              <a:rPr lang="en-US" sz="2200" cap="none" dirty="0" smtClean="0">
                <a:solidFill>
                  <a:schemeClr val="tx1">
                    <a:lumMod val="95000"/>
                    <a:lumOff val="5000"/>
                  </a:schemeClr>
                </a:solidFill>
                <a:latin typeface="Times New Roman" panose="02020603050405020304" pitchFamily="18" charset="0"/>
                <a:cs typeface="Times New Roman" panose="02020603050405020304" pitchFamily="18" charset="0"/>
              </a:rPr>
              <a:t>Enables Companies To Identify Issues Before They Impact Real Customers And Optimize Apps To Exceed User Expectations. With Customer Or User Experience Being A Core Focus For Today's Businesses, APM Is Crucial To Providing A Rewarding User Experience And Preventing Customer Service Issues Or Complaints.  </a:t>
            </a:r>
            <a:endParaRPr lang="en-US" sz="2600" cap="none" dirty="0" smtClean="0">
              <a:solidFill>
                <a:schemeClr val="tx1">
                  <a:lumMod val="95000"/>
                  <a:lumOff val="5000"/>
                </a:schemeClr>
              </a:solidFill>
              <a:latin typeface="Times New Roman" panose="02020603050405020304" pitchFamily="18" charset="0"/>
              <a:cs typeface="Times New Roman" panose="02020603050405020304" pitchFamily="18" charset="0"/>
            </a:endParaRPr>
          </a:p>
          <a:p>
            <a:pPr marL="0" indent="0">
              <a:buNone/>
            </a:pPr>
            <a:endParaRPr lang="en-US" cap="none" dirty="0">
              <a:latin typeface="Times New Roman" panose="02020603050405020304" pitchFamily="18" charset="0"/>
              <a:cs typeface="Times New Roman" panose="02020603050405020304" pitchFamily="18" charset="0"/>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11831" y="1123407"/>
            <a:ext cx="5568838" cy="5159828"/>
          </a:xfrm>
          <a:prstGeom prst="rect">
            <a:avLst/>
          </a:prstGeom>
        </p:spPr>
      </p:pic>
      <p:sp>
        <p:nvSpPr>
          <p:cNvPr id="9" name="Content Placeholder 2"/>
          <p:cNvSpPr txBox="1">
            <a:spLocks/>
          </p:cNvSpPr>
          <p:nvPr/>
        </p:nvSpPr>
        <p:spPr>
          <a:xfrm>
            <a:off x="6949437" y="581840"/>
            <a:ext cx="5512527" cy="5074380"/>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a:lstStyle>
          <a:p>
            <a:pPr marL="0" indent="0">
              <a:buFont typeface="Arial" panose="020B0604020202020204" pitchFamily="34" charset="0"/>
              <a:buNone/>
            </a:pPr>
            <a:r>
              <a:rPr lang="en-US" sz="1800" b="1" cap="none" dirty="0" smtClean="0">
                <a:solidFill>
                  <a:schemeClr val="tx1">
                    <a:lumMod val="75000"/>
                    <a:lumOff val="25000"/>
                  </a:schemeClr>
                </a:solidFill>
                <a:latin typeface="Times New Roman" panose="02020603050405020304" pitchFamily="18" charset="0"/>
                <a:cs typeface="Times New Roman" panose="02020603050405020304" pitchFamily="18" charset="0"/>
              </a:rPr>
              <a:t>LEVERAGE APPLICATION MONITORING</a:t>
            </a:r>
            <a:r>
              <a:rPr lang="en-US" cap="none" dirty="0">
                <a:solidFill>
                  <a:schemeClr val="tx1">
                    <a:lumMod val="75000"/>
                    <a:lumOff val="25000"/>
                  </a:schemeClr>
                </a:solidFill>
                <a:latin typeface="Times New Roman" panose="02020603050405020304" pitchFamily="18" charset="0"/>
                <a:cs typeface="Times New Roman" panose="02020603050405020304" pitchFamily="18" charset="0"/>
              </a:rPr>
              <a:t>:</a:t>
            </a:r>
            <a:endParaRPr lang="en-US" sz="2400" cap="none" dirty="0" smtClean="0">
              <a:solidFill>
                <a:schemeClr val="tx1">
                  <a:lumMod val="75000"/>
                  <a:lumOff val="25000"/>
                </a:schemeClr>
              </a:solidFill>
              <a:latin typeface="Times New Roman" panose="02020603050405020304" pitchFamily="18" charset="0"/>
              <a:cs typeface="Times New Roman" panose="02020603050405020304" pitchFamily="18" charset="0"/>
            </a:endParaRPr>
          </a:p>
          <a:p>
            <a:pPr marL="0" indent="0">
              <a:buFont typeface="Arial" panose="020B0604020202020204" pitchFamily="34" charset="0"/>
              <a:buNone/>
            </a:pPr>
            <a:endParaRPr lang="en-US" cap="none"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2999646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2153" y="195943"/>
            <a:ext cx="10364451" cy="3108960"/>
          </a:xfrm>
        </p:spPr>
        <p:txBody>
          <a:bodyPr>
            <a:normAutofit fontScale="90000"/>
          </a:bodyPr>
          <a:lstStyle/>
          <a:p>
            <a:pPr algn="l"/>
            <a:r>
              <a:rPr lang="en-US" sz="4000" b="1" cap="none" dirty="0" smtClean="0">
                <a:solidFill>
                  <a:schemeClr val="bg2">
                    <a:lumMod val="75000"/>
                  </a:schemeClr>
                </a:solidFill>
                <a:latin typeface="Californian FB" panose="0207040306080B030204" pitchFamily="18" charset="0"/>
              </a:rPr>
              <a:t>                      Why </a:t>
            </a:r>
            <a:r>
              <a:rPr lang="en-US" sz="4000" b="1" cap="none" dirty="0">
                <a:solidFill>
                  <a:schemeClr val="bg2">
                    <a:lumMod val="75000"/>
                  </a:schemeClr>
                </a:solidFill>
                <a:latin typeface="Californian FB" panose="0207040306080B030204" pitchFamily="18" charset="0"/>
              </a:rPr>
              <a:t>APM Is </a:t>
            </a:r>
            <a:r>
              <a:rPr lang="en-US" sz="4000" b="1" cap="none" dirty="0" smtClean="0">
                <a:solidFill>
                  <a:schemeClr val="bg2">
                    <a:lumMod val="75000"/>
                  </a:schemeClr>
                </a:solidFill>
                <a:latin typeface="Californian FB" panose="0207040306080B030204" pitchFamily="18" charset="0"/>
              </a:rPr>
              <a:t>Important</a:t>
            </a:r>
            <a:r>
              <a:rPr lang="en-US" sz="4800" b="1" cap="none" dirty="0" smtClean="0">
                <a:solidFill>
                  <a:schemeClr val="bg2">
                    <a:lumMod val="75000"/>
                  </a:schemeClr>
                </a:solidFill>
                <a:latin typeface="Californian FB" panose="0207040306080B030204" pitchFamily="18" charset="0"/>
              </a:rPr>
              <a:t>?</a:t>
            </a:r>
            <a:br>
              <a:rPr lang="en-US" sz="4800" b="1" cap="none" dirty="0" smtClean="0">
                <a:solidFill>
                  <a:schemeClr val="bg2">
                    <a:lumMod val="75000"/>
                  </a:schemeClr>
                </a:solidFill>
                <a:latin typeface="Californian FB" panose="0207040306080B030204" pitchFamily="18" charset="0"/>
              </a:rPr>
            </a:br>
            <a:r>
              <a:rPr lang="en-US" sz="4400" dirty="0" smtClean="0"/>
              <a:t> </a:t>
            </a:r>
            <a:r>
              <a:rPr lang="en-US" sz="2400" cap="none" dirty="0" smtClean="0">
                <a:solidFill>
                  <a:schemeClr val="tx1">
                    <a:lumMod val="95000"/>
                    <a:lumOff val="5000"/>
                  </a:schemeClr>
                </a:solidFill>
                <a:latin typeface="Times New Roman" panose="02020603050405020304" pitchFamily="18" charset="0"/>
                <a:cs typeface="Times New Roman" panose="02020603050405020304" pitchFamily="18" charset="0"/>
              </a:rPr>
              <a:t>In Today’s Fast-paced Digital World, Businesses Rely Heavily On Software Applications For Their Day-to-day Operations. Ensuring These Applications Perform Optimally Is Crucial For Delivering A Seamless User Experience And Maintaining A Competitive Edge. APM Plays A Vital Role In:</a:t>
            </a:r>
            <a:r>
              <a:rPr lang="en-US" sz="2800" b="1" cap="none" dirty="0" smtClean="0">
                <a:solidFill>
                  <a:schemeClr val="tx1">
                    <a:lumMod val="95000"/>
                    <a:lumOff val="5000"/>
                  </a:schemeClr>
                </a:solidFill>
                <a:latin typeface="Times New Roman" panose="02020603050405020304" pitchFamily="18" charset="0"/>
                <a:cs typeface="Times New Roman" panose="02020603050405020304" pitchFamily="18" charset="0"/>
              </a:rPr>
              <a:t/>
            </a:r>
            <a:br>
              <a:rPr lang="en-US" sz="2800" b="1" cap="none" dirty="0" smtClean="0">
                <a:solidFill>
                  <a:schemeClr val="tx1">
                    <a:lumMod val="95000"/>
                    <a:lumOff val="5000"/>
                  </a:schemeClr>
                </a:solidFill>
                <a:latin typeface="Times New Roman" panose="02020603050405020304" pitchFamily="18" charset="0"/>
                <a:cs typeface="Times New Roman" panose="02020603050405020304" pitchFamily="18" charset="0"/>
              </a:rPr>
            </a:br>
            <a:r>
              <a:rPr lang="en-US" sz="4400" b="1" dirty="0"/>
              <a:t/>
            </a:r>
            <a:br>
              <a:rPr lang="en-US" sz="4400" b="1" dirty="0"/>
            </a:br>
            <a:endParaRPr lang="en-US" sz="1800" dirty="0"/>
          </a:p>
        </p:txBody>
      </p:sp>
      <p:sp>
        <p:nvSpPr>
          <p:cNvPr id="3" name="Content Placeholder 2"/>
          <p:cNvSpPr>
            <a:spLocks noGrp="1"/>
          </p:cNvSpPr>
          <p:nvPr>
            <p:ph sz="quarter" idx="13"/>
          </p:nvPr>
        </p:nvSpPr>
        <p:spPr>
          <a:xfrm>
            <a:off x="417388" y="2758978"/>
            <a:ext cx="5839721" cy="4099022"/>
          </a:xfrm>
        </p:spPr>
        <p:txBody>
          <a:bodyPr>
            <a:normAutofit fontScale="85000" lnSpcReduction="10000"/>
          </a:bodyPr>
          <a:lstStyle/>
          <a:p>
            <a:r>
              <a:rPr lang="en-US" sz="2600" b="1" cap="none" dirty="0" smtClean="0">
                <a:solidFill>
                  <a:srgbClr val="002060"/>
                </a:solidFill>
                <a:latin typeface="Bell MT" panose="02020503060305020303" pitchFamily="18" charset="0"/>
              </a:rPr>
              <a:t>Improving End-user Experience</a:t>
            </a:r>
          </a:p>
          <a:p>
            <a:r>
              <a:rPr lang="en-US" sz="2600" b="1" cap="none" dirty="0" smtClean="0">
                <a:solidFill>
                  <a:srgbClr val="002060"/>
                </a:solidFill>
                <a:latin typeface="Bell MT" panose="02020503060305020303" pitchFamily="18" charset="0"/>
              </a:rPr>
              <a:t>Reducing Downtime And Enhancing System Availability</a:t>
            </a:r>
          </a:p>
          <a:p>
            <a:r>
              <a:rPr lang="en-US" sz="2600" b="1" cap="none" dirty="0" smtClean="0">
                <a:solidFill>
                  <a:srgbClr val="002060"/>
                </a:solidFill>
                <a:latin typeface="Bell MT" panose="02020503060305020303" pitchFamily="18" charset="0"/>
              </a:rPr>
              <a:t>Identifying And Resolving Performance Bottlenecks</a:t>
            </a:r>
          </a:p>
          <a:p>
            <a:r>
              <a:rPr lang="en-US" sz="2600" b="1" cap="none" dirty="0" smtClean="0">
                <a:solidFill>
                  <a:srgbClr val="002060"/>
                </a:solidFill>
                <a:latin typeface="Bell MT" panose="02020503060305020303" pitchFamily="18" charset="0"/>
              </a:rPr>
              <a:t>Facilitating Effective Resource Allocation</a:t>
            </a:r>
          </a:p>
          <a:p>
            <a:r>
              <a:rPr lang="en-US" sz="2600" b="1" cap="none" dirty="0" smtClean="0">
                <a:solidFill>
                  <a:srgbClr val="002060"/>
                </a:solidFill>
                <a:latin typeface="Bell MT" panose="02020503060305020303" pitchFamily="18" charset="0"/>
              </a:rPr>
              <a:t>Supporting Agile Development And Continuous Integration</a:t>
            </a:r>
          </a:p>
          <a:p>
            <a:pPr marL="0" indent="0">
              <a:buNone/>
            </a:pPr>
            <a:r>
              <a:rPr lang="en-US" dirty="0"/>
              <a:t> </a:t>
            </a:r>
          </a:p>
          <a:p>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92920" y="2455817"/>
            <a:ext cx="5363684" cy="3902752"/>
          </a:xfrm>
          <a:prstGeom prst="rect">
            <a:avLst/>
          </a:prstGeom>
        </p:spPr>
      </p:pic>
    </p:spTree>
    <p:extLst>
      <p:ext uri="{BB962C8B-B14F-4D97-AF65-F5344CB8AC3E}">
        <p14:creationId xmlns:p14="http://schemas.microsoft.com/office/powerpoint/2010/main" val="393271005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502227" y="2202896"/>
            <a:ext cx="8689976" cy="594360"/>
          </a:xfrm>
        </p:spPr>
        <p:txBody>
          <a:bodyPr>
            <a:normAutofit/>
          </a:bodyPr>
          <a:lstStyle/>
          <a:p>
            <a:r>
              <a:rPr lang="en-US" sz="2400" b="1" dirty="0">
                <a:solidFill>
                  <a:schemeClr val="accent4">
                    <a:lumMod val="75000"/>
                  </a:schemeClr>
                </a:solidFill>
                <a:latin typeface="Times New Roman" panose="02020603050405020304" pitchFamily="18" charset="0"/>
                <a:cs typeface="Times New Roman" panose="02020603050405020304" pitchFamily="18" charset="0"/>
              </a:rPr>
              <a:t>Collaboration with vendors </a:t>
            </a:r>
            <a:r>
              <a:rPr lang="en-US" sz="2400" b="1" dirty="0" smtClean="0">
                <a:solidFill>
                  <a:schemeClr val="accent4">
                    <a:lumMod val="75000"/>
                  </a:schemeClr>
                </a:solidFill>
                <a:latin typeface="Times New Roman" panose="02020603050405020304" pitchFamily="18" charset="0"/>
                <a:cs typeface="Times New Roman" panose="02020603050405020304" pitchFamily="18" charset="0"/>
              </a:rPr>
              <a:t>:</a:t>
            </a:r>
            <a:endParaRPr lang="en-US" sz="2400" b="1" dirty="0">
              <a:solidFill>
                <a:schemeClr val="accent4">
                  <a:lumMod val="75000"/>
                </a:schemeClr>
              </a:solidFill>
              <a:latin typeface="Times New Roman" panose="02020603050405020304" pitchFamily="18" charset="0"/>
              <a:cs typeface="Times New Roman" panose="02020603050405020304" pitchFamily="18" charset="0"/>
            </a:endParaRPr>
          </a:p>
          <a:p>
            <a:endParaRPr lang="en-US" dirty="0"/>
          </a:p>
        </p:txBody>
      </p:sp>
      <p:sp>
        <p:nvSpPr>
          <p:cNvPr id="4" name="Rectangle 3"/>
          <p:cNvSpPr/>
          <p:nvPr/>
        </p:nvSpPr>
        <p:spPr>
          <a:xfrm>
            <a:off x="-290072" y="423394"/>
            <a:ext cx="12624483" cy="1631216"/>
          </a:xfrm>
          <a:prstGeom prst="rect">
            <a:avLst/>
          </a:prstGeom>
        </p:spPr>
        <p:txBody>
          <a:bodyPr wrap="square">
            <a:spAutoFit/>
          </a:bodyPr>
          <a:lstStyle/>
          <a:p>
            <a:pPr algn="ctr"/>
            <a:r>
              <a:rPr lang="en-US" sz="3600" b="1" dirty="0" smtClean="0">
                <a:solidFill>
                  <a:schemeClr val="bg2">
                    <a:lumMod val="75000"/>
                  </a:schemeClr>
                </a:solidFill>
                <a:latin typeface="Californian FB" panose="0207040306080B030204" pitchFamily="18" charset="0"/>
              </a:rPr>
              <a:t>     </a:t>
            </a:r>
            <a:r>
              <a:rPr lang="en-US" sz="3200" b="1" dirty="0" smtClean="0">
                <a:solidFill>
                  <a:schemeClr val="bg2">
                    <a:lumMod val="75000"/>
                  </a:schemeClr>
                </a:solidFill>
                <a:latin typeface="Californian FB" panose="0207040306080B030204" pitchFamily="18" charset="0"/>
              </a:rPr>
              <a:t>6. Collaborate With Vendors To Identify Responsibilities That Can Be Carried By Them On An On-going Basis, Such As Bug-fixes, Enhancements ,and  Release Of Patches</a:t>
            </a:r>
            <a:endParaRPr lang="en-US" sz="3200" b="1" dirty="0">
              <a:latin typeface="Californian FB" panose="0207040306080B030204" pitchFamily="18" charset="0"/>
            </a:endParaRPr>
          </a:p>
        </p:txBody>
      </p:sp>
      <p:sp>
        <p:nvSpPr>
          <p:cNvPr id="5" name="TextBox 4"/>
          <p:cNvSpPr txBox="1"/>
          <p:nvPr/>
        </p:nvSpPr>
        <p:spPr>
          <a:xfrm>
            <a:off x="300445" y="2804570"/>
            <a:ext cx="12396652" cy="830997"/>
          </a:xfrm>
          <a:prstGeom prst="rect">
            <a:avLst/>
          </a:prstGeom>
          <a:noFill/>
        </p:spPr>
        <p:txBody>
          <a:bodyPr wrap="square" rtlCol="0">
            <a:spAutoFit/>
          </a:bodyPr>
          <a:lstStyle/>
          <a:p>
            <a:r>
              <a:rPr lang="en-US" sz="2400" dirty="0" smtClean="0"/>
              <a:t>           Once </a:t>
            </a:r>
            <a:r>
              <a:rPr lang="en-US" sz="2400" dirty="0"/>
              <a:t>you've taken the time to </a:t>
            </a:r>
            <a:r>
              <a:rPr lang="en-US" sz="2400" dirty="0">
                <a:hlinkClick r:id="rId2"/>
              </a:rPr>
              <a:t>segment your vendors</a:t>
            </a:r>
            <a:r>
              <a:rPr lang="en-US" sz="2400" dirty="0"/>
              <a:t>, the next step is to consider closer collaboration with those that you've identified as being key to the success of your business. </a:t>
            </a:r>
          </a:p>
        </p:txBody>
      </p:sp>
      <p:sp>
        <p:nvSpPr>
          <p:cNvPr id="6" name="TextBox 5"/>
          <p:cNvSpPr txBox="1"/>
          <p:nvPr/>
        </p:nvSpPr>
        <p:spPr>
          <a:xfrm>
            <a:off x="0" y="3781491"/>
            <a:ext cx="10306283" cy="523220"/>
          </a:xfrm>
          <a:prstGeom prst="rect">
            <a:avLst/>
          </a:prstGeom>
          <a:noFill/>
        </p:spPr>
        <p:txBody>
          <a:bodyPr wrap="none" rtlCol="0">
            <a:spAutoFit/>
          </a:bodyPr>
          <a:lstStyle/>
          <a:p>
            <a:r>
              <a:rPr lang="en-US" sz="2800" dirty="0" smtClean="0">
                <a:solidFill>
                  <a:schemeClr val="bg2">
                    <a:lumMod val="75000"/>
                  </a:schemeClr>
                </a:solidFill>
              </a:rPr>
              <a:t>At A High Level, The Main Reasons For This Are Because You'll Want To</a:t>
            </a:r>
            <a:r>
              <a:rPr lang="en-US" dirty="0" smtClean="0">
                <a:solidFill>
                  <a:schemeClr val="bg2">
                    <a:lumMod val="75000"/>
                  </a:schemeClr>
                </a:solidFill>
              </a:rPr>
              <a:t>:</a:t>
            </a:r>
            <a:endParaRPr lang="en-US" dirty="0">
              <a:solidFill>
                <a:schemeClr val="bg2">
                  <a:lumMod val="75000"/>
                </a:schemeClr>
              </a:solidFill>
            </a:endParaRPr>
          </a:p>
        </p:txBody>
      </p:sp>
      <p:sp>
        <p:nvSpPr>
          <p:cNvPr id="7" name="TextBox 6"/>
          <p:cNvSpPr txBox="1"/>
          <p:nvPr/>
        </p:nvSpPr>
        <p:spPr>
          <a:xfrm>
            <a:off x="2990885" y="4450635"/>
            <a:ext cx="5748690" cy="1261884"/>
          </a:xfrm>
          <a:prstGeom prst="rect">
            <a:avLst/>
          </a:prstGeom>
          <a:noFill/>
        </p:spPr>
        <p:txBody>
          <a:bodyPr wrap="none" rtlCol="0">
            <a:spAutoFit/>
          </a:bodyPr>
          <a:lstStyle/>
          <a:p>
            <a:pPr marL="457200" indent="-457200">
              <a:buFont typeface="Wingdings" panose="05000000000000000000" pitchFamily="2" charset="2"/>
              <a:buChar char="v"/>
            </a:pPr>
            <a:r>
              <a:rPr lang="en-US" b="1" dirty="0" smtClean="0">
                <a:latin typeface="Californian FB" panose="0207040306080B030204" pitchFamily="18" charset="0"/>
              </a:rPr>
              <a:t>   </a:t>
            </a:r>
            <a:r>
              <a:rPr lang="en-US" sz="2000" b="1" dirty="0" smtClean="0">
                <a:latin typeface="Californian FB" panose="0207040306080B030204" pitchFamily="18" charset="0"/>
              </a:rPr>
              <a:t>Reduce </a:t>
            </a:r>
            <a:r>
              <a:rPr lang="en-US" sz="2000" b="1" dirty="0">
                <a:latin typeface="Californian FB" panose="0207040306080B030204" pitchFamily="18" charset="0"/>
              </a:rPr>
              <a:t>costs</a:t>
            </a:r>
          </a:p>
          <a:p>
            <a:pPr marL="457200" indent="-457200">
              <a:buFont typeface="Wingdings" panose="05000000000000000000" pitchFamily="2" charset="2"/>
              <a:buChar char="v"/>
            </a:pPr>
            <a:r>
              <a:rPr lang="en-US" sz="2000" b="1" dirty="0" smtClean="0">
                <a:latin typeface="Californian FB" panose="0207040306080B030204" pitchFamily="18" charset="0"/>
              </a:rPr>
              <a:t>   Make </a:t>
            </a:r>
            <a:r>
              <a:rPr lang="en-US" sz="2000" b="1" dirty="0">
                <a:latin typeface="Californian FB" panose="0207040306080B030204" pitchFamily="18" charset="0"/>
              </a:rPr>
              <a:t>process improvements</a:t>
            </a:r>
          </a:p>
          <a:p>
            <a:pPr marL="457200" indent="-457200">
              <a:buFont typeface="Wingdings" panose="05000000000000000000" pitchFamily="2" charset="2"/>
              <a:buChar char="v"/>
            </a:pPr>
            <a:r>
              <a:rPr lang="en-US" sz="2000" b="1" dirty="0" smtClean="0">
                <a:latin typeface="Californian FB" panose="0207040306080B030204" pitchFamily="18" charset="0"/>
              </a:rPr>
              <a:t>   Encourage </a:t>
            </a:r>
            <a:r>
              <a:rPr lang="en-US" sz="2000" b="1" dirty="0">
                <a:latin typeface="Californian FB" panose="0207040306080B030204" pitchFamily="18" charset="0"/>
              </a:rPr>
              <a:t>innovation in products or services</a:t>
            </a:r>
          </a:p>
          <a:p>
            <a:pPr marL="285750" indent="-285750">
              <a:buFont typeface="Wingdings" panose="05000000000000000000" pitchFamily="2" charset="2"/>
              <a:buChar char="§"/>
            </a:pPr>
            <a:endParaRPr lang="en-US" sz="1600" dirty="0"/>
          </a:p>
        </p:txBody>
      </p:sp>
      <p:sp>
        <p:nvSpPr>
          <p:cNvPr id="10" name="Rectangle 9"/>
          <p:cNvSpPr/>
          <p:nvPr/>
        </p:nvSpPr>
        <p:spPr>
          <a:xfrm>
            <a:off x="370115" y="5585941"/>
            <a:ext cx="11821885" cy="954107"/>
          </a:xfrm>
          <a:prstGeom prst="rect">
            <a:avLst/>
          </a:prstGeom>
        </p:spPr>
        <p:txBody>
          <a:bodyPr wrap="square">
            <a:spAutoFit/>
          </a:bodyPr>
          <a:lstStyle/>
          <a:p>
            <a:r>
              <a:rPr lang="en-US" sz="2400" b="1" dirty="0" smtClean="0">
                <a:solidFill>
                  <a:schemeClr val="accent6">
                    <a:lumMod val="50000"/>
                  </a:schemeClr>
                </a:solidFill>
                <a:latin typeface="Footlight MT Light" panose="0204060206030A020304" pitchFamily="18" charset="0"/>
                <a:cs typeface="Times New Roman" panose="02020603050405020304" pitchFamily="18" charset="0"/>
              </a:rPr>
              <a:t>PROCESS</a:t>
            </a:r>
            <a:r>
              <a:rPr lang="en-US" sz="3200" b="1" dirty="0" smtClean="0">
                <a:solidFill>
                  <a:schemeClr val="accent6">
                    <a:lumMod val="50000"/>
                  </a:schemeClr>
                </a:solidFill>
                <a:cs typeface="Times New Roman" panose="02020603050405020304" pitchFamily="18" charset="0"/>
              </a:rPr>
              <a:t>: </a:t>
            </a:r>
            <a:r>
              <a:rPr lang="en-US" sz="2400" dirty="0" smtClean="0">
                <a:solidFill>
                  <a:srgbClr val="040C28"/>
                </a:solidFill>
              </a:rPr>
              <a:t>Selecting Vendors, Negotiating Contracts, Controlling Costs, Reducing Vendor-related Risks And Ensuring Service Delivery</a:t>
            </a:r>
            <a:r>
              <a:rPr lang="en-US" sz="2400" dirty="0" smtClean="0">
                <a:solidFill>
                  <a:srgbClr val="4D5156"/>
                </a:solidFill>
              </a:rPr>
              <a:t>.</a:t>
            </a:r>
            <a:endParaRPr lang="en-US" sz="2400" dirty="0"/>
          </a:p>
        </p:txBody>
      </p:sp>
    </p:spTree>
    <p:extLst>
      <p:ext uri="{BB962C8B-B14F-4D97-AF65-F5344CB8AC3E}">
        <p14:creationId xmlns:p14="http://schemas.microsoft.com/office/powerpoint/2010/main" val="410364557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6202" y="558509"/>
            <a:ext cx="10364451" cy="635516"/>
          </a:xfrm>
        </p:spPr>
        <p:txBody>
          <a:bodyPr>
            <a:noAutofit/>
          </a:bodyPr>
          <a:lstStyle/>
          <a:p>
            <a:r>
              <a:rPr lang="en-US" b="1" cap="none" dirty="0" smtClean="0">
                <a:solidFill>
                  <a:schemeClr val="bg2">
                    <a:lumMod val="75000"/>
                  </a:schemeClr>
                </a:solidFill>
                <a:latin typeface="Californian FB" panose="0207040306080B030204" pitchFamily="18" charset="0"/>
              </a:rPr>
              <a:t>Vendor Benefits, process And Improvement Cycle:</a:t>
            </a:r>
            <a:endParaRPr lang="en-US" b="1" cap="none" dirty="0">
              <a:solidFill>
                <a:schemeClr val="bg2">
                  <a:lumMod val="75000"/>
                </a:schemeClr>
              </a:solidFill>
              <a:latin typeface="Californian FB" panose="0207040306080B030204" pitchFamily="18" charset="0"/>
            </a:endParaRPr>
          </a:p>
        </p:txBody>
      </p:sp>
      <p:pic>
        <p:nvPicPr>
          <p:cNvPr id="5" name="Content Placeholder 4"/>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602506" y="618518"/>
            <a:ext cx="8178964" cy="7502017"/>
          </a:xfrm>
        </p:spPr>
      </p:pic>
      <p:pic>
        <p:nvPicPr>
          <p:cNvPr id="13" name="Content Placeholder 12"/>
          <p:cNvPicPr>
            <a:picLocks noGrp="1" noChangeAspect="1"/>
          </p:cNvPicPr>
          <p:nvPr>
            <p:ph sz="quarter" idx="14"/>
          </p:nvPr>
        </p:nvPicPr>
        <p:blipFill>
          <a:blip r:embed="rId3">
            <a:extLst>
              <a:ext uri="{28A0092B-C50C-407E-A947-70E740481C1C}">
                <a14:useLocalDpi xmlns:a14="http://schemas.microsoft.com/office/drawing/2010/main" val="0"/>
              </a:ext>
            </a:extLst>
          </a:blip>
          <a:stretch>
            <a:fillRect/>
          </a:stretch>
        </p:blipFill>
        <p:spPr>
          <a:xfrm>
            <a:off x="6439989" y="1423851"/>
            <a:ext cx="5384836" cy="5078707"/>
          </a:xfrm>
        </p:spPr>
      </p:pic>
      <p:sp>
        <p:nvSpPr>
          <p:cNvPr id="6" name="TextBox 5"/>
          <p:cNvSpPr txBox="1"/>
          <p:nvPr/>
        </p:nvSpPr>
        <p:spPr>
          <a:xfrm>
            <a:off x="1792801" y="1671682"/>
            <a:ext cx="3223335" cy="646331"/>
          </a:xfrm>
          <a:prstGeom prst="rect">
            <a:avLst/>
          </a:prstGeom>
          <a:noFill/>
        </p:spPr>
        <p:txBody>
          <a:bodyPr wrap="square" rtlCol="0">
            <a:spAutoFit/>
          </a:bodyPr>
          <a:lstStyle/>
          <a:p>
            <a:r>
              <a:rPr lang="en-US" b="1" dirty="0" smtClean="0">
                <a:solidFill>
                  <a:schemeClr val="accent3"/>
                </a:solidFill>
                <a:latin typeface="Californian FB" panose="0207040306080B030204" pitchFamily="18" charset="0"/>
              </a:rPr>
              <a:t>Strength Vendor</a:t>
            </a:r>
          </a:p>
          <a:p>
            <a:r>
              <a:rPr lang="en-US" b="1" dirty="0">
                <a:solidFill>
                  <a:schemeClr val="accent3"/>
                </a:solidFill>
                <a:latin typeface="Californian FB" panose="0207040306080B030204" pitchFamily="18" charset="0"/>
              </a:rPr>
              <a:t> </a:t>
            </a:r>
            <a:r>
              <a:rPr lang="en-US" b="1" dirty="0" smtClean="0">
                <a:solidFill>
                  <a:schemeClr val="accent3"/>
                </a:solidFill>
                <a:latin typeface="Californian FB" panose="0207040306080B030204" pitchFamily="18" charset="0"/>
              </a:rPr>
              <a:t>                    Relationship</a:t>
            </a:r>
            <a:endParaRPr lang="en-US" b="1" dirty="0">
              <a:solidFill>
                <a:schemeClr val="accent3"/>
              </a:solidFill>
              <a:latin typeface="Californian FB" panose="0207040306080B030204" pitchFamily="18" charset="0"/>
            </a:endParaRPr>
          </a:p>
        </p:txBody>
      </p:sp>
      <p:sp>
        <p:nvSpPr>
          <p:cNvPr id="7" name="TextBox 6"/>
          <p:cNvSpPr txBox="1"/>
          <p:nvPr/>
        </p:nvSpPr>
        <p:spPr>
          <a:xfrm>
            <a:off x="3517434" y="2466684"/>
            <a:ext cx="2329484" cy="646331"/>
          </a:xfrm>
          <a:prstGeom prst="rect">
            <a:avLst/>
          </a:prstGeom>
          <a:noFill/>
        </p:spPr>
        <p:txBody>
          <a:bodyPr wrap="none" rtlCol="0">
            <a:spAutoFit/>
          </a:bodyPr>
          <a:lstStyle/>
          <a:p>
            <a:r>
              <a:rPr lang="en-US" b="1" dirty="0" smtClean="0">
                <a:solidFill>
                  <a:schemeClr val="accent1">
                    <a:lumMod val="75000"/>
                  </a:schemeClr>
                </a:solidFill>
                <a:latin typeface="Californian FB" panose="0207040306080B030204" pitchFamily="18" charset="0"/>
              </a:rPr>
              <a:t>Increasing Efficiency </a:t>
            </a:r>
          </a:p>
          <a:p>
            <a:r>
              <a:rPr lang="en-US" b="1" dirty="0" smtClean="0">
                <a:solidFill>
                  <a:schemeClr val="accent1">
                    <a:lumMod val="75000"/>
                  </a:schemeClr>
                </a:solidFill>
                <a:latin typeface="Californian FB" panose="0207040306080B030204" pitchFamily="18" charset="0"/>
              </a:rPr>
              <a:t>     And Cost Savings</a:t>
            </a:r>
            <a:r>
              <a:rPr lang="en-US" sz="1600" b="1" dirty="0" smtClean="0">
                <a:solidFill>
                  <a:schemeClr val="accent1">
                    <a:lumMod val="75000"/>
                  </a:schemeClr>
                </a:solidFill>
                <a:latin typeface="Californian FB" panose="0207040306080B030204" pitchFamily="18" charset="0"/>
              </a:rPr>
              <a:t>.</a:t>
            </a:r>
            <a:endParaRPr lang="en-US" sz="1600" b="1" dirty="0">
              <a:solidFill>
                <a:schemeClr val="accent1">
                  <a:lumMod val="75000"/>
                </a:schemeClr>
              </a:solidFill>
              <a:latin typeface="Californian FB" panose="0207040306080B030204" pitchFamily="18" charset="0"/>
            </a:endParaRPr>
          </a:p>
        </p:txBody>
      </p:sp>
      <p:sp>
        <p:nvSpPr>
          <p:cNvPr id="9" name="TextBox 8"/>
          <p:cNvSpPr txBox="1"/>
          <p:nvPr/>
        </p:nvSpPr>
        <p:spPr>
          <a:xfrm>
            <a:off x="3928567" y="3432814"/>
            <a:ext cx="2133918" cy="646331"/>
          </a:xfrm>
          <a:prstGeom prst="rect">
            <a:avLst/>
          </a:prstGeom>
          <a:noFill/>
        </p:spPr>
        <p:txBody>
          <a:bodyPr wrap="none" rtlCol="0">
            <a:spAutoFit/>
          </a:bodyPr>
          <a:lstStyle/>
          <a:p>
            <a:r>
              <a:rPr lang="en-US" b="1" dirty="0" smtClean="0">
                <a:solidFill>
                  <a:schemeClr val="accent4">
                    <a:lumMod val="75000"/>
                  </a:schemeClr>
                </a:solidFill>
                <a:latin typeface="Californian FB" panose="0207040306080B030204" pitchFamily="18" charset="0"/>
              </a:rPr>
              <a:t>Aligned With </a:t>
            </a:r>
          </a:p>
          <a:p>
            <a:r>
              <a:rPr lang="en-US" b="1" dirty="0">
                <a:solidFill>
                  <a:schemeClr val="accent4">
                    <a:lumMod val="75000"/>
                  </a:schemeClr>
                </a:solidFill>
                <a:latin typeface="Californian FB" panose="0207040306080B030204" pitchFamily="18" charset="0"/>
              </a:rPr>
              <a:t> </a:t>
            </a:r>
            <a:r>
              <a:rPr lang="en-US" b="1" dirty="0" smtClean="0">
                <a:solidFill>
                  <a:schemeClr val="accent4">
                    <a:lumMod val="75000"/>
                  </a:schemeClr>
                </a:solidFill>
                <a:latin typeface="Californian FB" panose="0207040306080B030204" pitchFamily="18" charset="0"/>
              </a:rPr>
              <a:t>    Organized Goals</a:t>
            </a:r>
            <a:endParaRPr lang="en-US" b="1" dirty="0">
              <a:solidFill>
                <a:schemeClr val="accent4">
                  <a:lumMod val="75000"/>
                </a:schemeClr>
              </a:solidFill>
              <a:latin typeface="Californian FB" panose="0207040306080B030204" pitchFamily="18" charset="0"/>
            </a:endParaRPr>
          </a:p>
        </p:txBody>
      </p:sp>
      <p:sp>
        <p:nvSpPr>
          <p:cNvPr id="11" name="TextBox 10"/>
          <p:cNvSpPr txBox="1"/>
          <p:nvPr/>
        </p:nvSpPr>
        <p:spPr>
          <a:xfrm>
            <a:off x="3790745" y="4764378"/>
            <a:ext cx="1733167" cy="646331"/>
          </a:xfrm>
          <a:prstGeom prst="rect">
            <a:avLst/>
          </a:prstGeom>
          <a:noFill/>
        </p:spPr>
        <p:txBody>
          <a:bodyPr wrap="none" rtlCol="0">
            <a:spAutoFit/>
          </a:bodyPr>
          <a:lstStyle/>
          <a:p>
            <a:r>
              <a:rPr lang="en-US" b="1" dirty="0" smtClean="0">
                <a:solidFill>
                  <a:schemeClr val="accent6">
                    <a:lumMod val="50000"/>
                  </a:schemeClr>
                </a:solidFill>
                <a:latin typeface="Californian FB" panose="0207040306080B030204" pitchFamily="18" charset="0"/>
              </a:rPr>
              <a:t>Better Risk</a:t>
            </a:r>
          </a:p>
          <a:p>
            <a:r>
              <a:rPr lang="en-US" b="1" dirty="0">
                <a:solidFill>
                  <a:schemeClr val="accent6">
                    <a:lumMod val="50000"/>
                  </a:schemeClr>
                </a:solidFill>
                <a:latin typeface="Californian FB" panose="0207040306080B030204" pitchFamily="18" charset="0"/>
              </a:rPr>
              <a:t> </a:t>
            </a:r>
            <a:r>
              <a:rPr lang="en-US" b="1" dirty="0" smtClean="0">
                <a:solidFill>
                  <a:schemeClr val="accent6">
                    <a:lumMod val="50000"/>
                  </a:schemeClr>
                </a:solidFill>
                <a:latin typeface="Californian FB" panose="0207040306080B030204" pitchFamily="18" charset="0"/>
              </a:rPr>
              <a:t>    Management</a:t>
            </a:r>
            <a:endParaRPr lang="en-US" b="1" dirty="0">
              <a:solidFill>
                <a:schemeClr val="accent6">
                  <a:lumMod val="50000"/>
                </a:schemeClr>
              </a:solidFill>
              <a:latin typeface="Californian FB" panose="0207040306080B030204" pitchFamily="18" charset="0"/>
            </a:endParaRPr>
          </a:p>
        </p:txBody>
      </p:sp>
      <p:sp>
        <p:nvSpPr>
          <p:cNvPr id="12" name="TextBox 11"/>
          <p:cNvSpPr txBox="1"/>
          <p:nvPr/>
        </p:nvSpPr>
        <p:spPr>
          <a:xfrm>
            <a:off x="2862606" y="5730508"/>
            <a:ext cx="2661306" cy="646331"/>
          </a:xfrm>
          <a:prstGeom prst="rect">
            <a:avLst/>
          </a:prstGeom>
          <a:noFill/>
        </p:spPr>
        <p:txBody>
          <a:bodyPr wrap="none" rtlCol="0">
            <a:spAutoFit/>
          </a:bodyPr>
          <a:lstStyle/>
          <a:p>
            <a:r>
              <a:rPr lang="en-US" b="1" dirty="0" smtClean="0">
                <a:solidFill>
                  <a:schemeClr val="tx2">
                    <a:lumMod val="75000"/>
                  </a:schemeClr>
                </a:solidFill>
                <a:latin typeface="Californian FB" panose="0207040306080B030204" pitchFamily="18" charset="0"/>
              </a:rPr>
              <a:t>Increasing Transparency </a:t>
            </a:r>
          </a:p>
          <a:p>
            <a:r>
              <a:rPr lang="en-US" b="1" dirty="0">
                <a:solidFill>
                  <a:schemeClr val="tx2">
                    <a:lumMod val="75000"/>
                  </a:schemeClr>
                </a:solidFill>
                <a:latin typeface="Californian FB" panose="0207040306080B030204" pitchFamily="18" charset="0"/>
              </a:rPr>
              <a:t> </a:t>
            </a:r>
            <a:r>
              <a:rPr lang="en-US" b="1" dirty="0" smtClean="0">
                <a:solidFill>
                  <a:schemeClr val="tx2">
                    <a:lumMod val="75000"/>
                  </a:schemeClr>
                </a:solidFill>
                <a:latin typeface="Californian FB" panose="0207040306080B030204" pitchFamily="18" charset="0"/>
              </a:rPr>
              <a:t>     And Accontability</a:t>
            </a:r>
            <a:endParaRPr lang="en-US" b="1" dirty="0">
              <a:solidFill>
                <a:schemeClr val="tx2">
                  <a:lumMod val="75000"/>
                </a:schemeClr>
              </a:solidFill>
              <a:latin typeface="Californian FB" panose="0207040306080B030204" pitchFamily="18" charset="0"/>
            </a:endParaRPr>
          </a:p>
        </p:txBody>
      </p:sp>
    </p:spTree>
    <p:extLst>
      <p:ext uri="{BB962C8B-B14F-4D97-AF65-F5344CB8AC3E}">
        <p14:creationId xmlns:p14="http://schemas.microsoft.com/office/powerpoint/2010/main" val="84471070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809902" y="154559"/>
            <a:ext cx="6437211" cy="738664"/>
          </a:xfrm>
          <a:prstGeom prst="rect">
            <a:avLst/>
          </a:prstGeom>
          <a:noFill/>
        </p:spPr>
        <p:txBody>
          <a:bodyPr wrap="none" rtlCol="0">
            <a:spAutoFit/>
          </a:bodyPr>
          <a:lstStyle/>
          <a:p>
            <a:r>
              <a:rPr lang="en-US" sz="2400" dirty="0" smtClean="0">
                <a:solidFill>
                  <a:schemeClr val="accent5">
                    <a:lumMod val="75000"/>
                  </a:schemeClr>
                </a:solidFill>
              </a:rPr>
              <a:t>UNDERSTANDING THE PATCH RELEASE PROCESS ;</a:t>
            </a:r>
          </a:p>
          <a:p>
            <a:endParaRPr lang="en-US" dirty="0"/>
          </a:p>
        </p:txBody>
      </p:sp>
      <p:sp>
        <p:nvSpPr>
          <p:cNvPr id="3" name="TextBox 2"/>
          <p:cNvSpPr txBox="1"/>
          <p:nvPr/>
        </p:nvSpPr>
        <p:spPr>
          <a:xfrm>
            <a:off x="809896" y="781244"/>
            <a:ext cx="10894423" cy="2677656"/>
          </a:xfrm>
          <a:prstGeom prst="rect">
            <a:avLst/>
          </a:prstGeom>
          <a:noFill/>
        </p:spPr>
        <p:txBody>
          <a:bodyPr wrap="square" rtlCol="0">
            <a:spAutoFit/>
          </a:bodyPr>
          <a:lstStyle/>
          <a:p>
            <a:r>
              <a:rPr lang="en-US" sz="2400" dirty="0" smtClean="0">
                <a:solidFill>
                  <a:schemeClr val="accent1">
                    <a:lumMod val="75000"/>
                  </a:schemeClr>
                </a:solidFill>
              </a:rPr>
              <a:t>          At </a:t>
            </a:r>
            <a:r>
              <a:rPr lang="en-US" sz="2400" dirty="0">
                <a:solidFill>
                  <a:schemeClr val="accent1">
                    <a:lumMod val="75000"/>
                  </a:schemeClr>
                </a:solidFill>
              </a:rPr>
              <a:t>the highest level, the overall patch process for a software vendor is as follows</a:t>
            </a:r>
            <a:r>
              <a:rPr lang="en-US" sz="2400" dirty="0" smtClean="0">
                <a:solidFill>
                  <a:schemeClr val="accent1">
                    <a:lumMod val="75000"/>
                  </a:schemeClr>
                </a:solidFill>
              </a:rPr>
              <a:t>: </a:t>
            </a:r>
          </a:p>
          <a:p>
            <a:r>
              <a:rPr lang="en-US" sz="2400" dirty="0" smtClean="0"/>
              <a:t>(</a:t>
            </a:r>
            <a:r>
              <a:rPr lang="en-US" sz="2400" dirty="0"/>
              <a:t>1) </a:t>
            </a:r>
            <a:r>
              <a:rPr lang="en-US" sz="2400" dirty="0" smtClean="0"/>
              <a:t>A </a:t>
            </a:r>
            <a:r>
              <a:rPr lang="en-US" sz="2400" dirty="0"/>
              <a:t>software vendor learns that part of a program is not working as intended (a bug) or identifies an attack possibility (a vulnerability</a:t>
            </a:r>
            <a:r>
              <a:rPr lang="en-US" sz="2400" dirty="0" smtClean="0"/>
              <a:t>);</a:t>
            </a:r>
          </a:p>
          <a:p>
            <a:r>
              <a:rPr lang="en-US" sz="2400" dirty="0" smtClean="0"/>
              <a:t>(</a:t>
            </a:r>
            <a:r>
              <a:rPr lang="en-US" sz="2400" dirty="0"/>
              <a:t>2) </a:t>
            </a:r>
            <a:r>
              <a:rPr lang="en-US" sz="2400" dirty="0" smtClean="0"/>
              <a:t>The </a:t>
            </a:r>
            <a:r>
              <a:rPr lang="en-US" sz="2400" dirty="0"/>
              <a:t>software vendor develops a patch to eliminate the bug or vulnerability; </a:t>
            </a:r>
            <a:endParaRPr lang="en-US" sz="2400" dirty="0" smtClean="0"/>
          </a:p>
          <a:p>
            <a:r>
              <a:rPr lang="en-US" sz="2400" dirty="0" smtClean="0"/>
              <a:t>(</a:t>
            </a:r>
            <a:r>
              <a:rPr lang="en-US" sz="2400" dirty="0"/>
              <a:t>3) </a:t>
            </a:r>
            <a:r>
              <a:rPr lang="en-US" sz="2400" dirty="0" smtClean="0"/>
              <a:t>The </a:t>
            </a:r>
            <a:r>
              <a:rPr lang="en-US" sz="2400" dirty="0"/>
              <a:t>software vendor releases the patch through the internet and notifies their customers; </a:t>
            </a:r>
            <a:r>
              <a:rPr lang="en-US" sz="2400" dirty="0" smtClean="0"/>
              <a:t>and</a:t>
            </a:r>
          </a:p>
          <a:p>
            <a:r>
              <a:rPr lang="en-US" sz="2400" dirty="0" smtClean="0"/>
              <a:t>(</a:t>
            </a:r>
            <a:r>
              <a:rPr lang="en-US" sz="2400" dirty="0"/>
              <a:t>4) customers are left to test and implement the patch for end users.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2697" y="3716253"/>
            <a:ext cx="11351622" cy="962984"/>
          </a:xfrm>
          <a:prstGeom prst="rect">
            <a:avLst/>
          </a:prstGeom>
        </p:spPr>
      </p:pic>
      <p:sp>
        <p:nvSpPr>
          <p:cNvPr id="5" name="Rectangle 4"/>
          <p:cNvSpPr/>
          <p:nvPr/>
        </p:nvSpPr>
        <p:spPr>
          <a:xfrm>
            <a:off x="0" y="4848541"/>
            <a:ext cx="9392193" cy="461665"/>
          </a:xfrm>
          <a:prstGeom prst="rect">
            <a:avLst/>
          </a:prstGeom>
        </p:spPr>
        <p:txBody>
          <a:bodyPr wrap="square">
            <a:spAutoFit/>
          </a:bodyPr>
          <a:lstStyle/>
          <a:p>
            <a:r>
              <a:rPr lang="en-US" sz="2400" b="1" dirty="0" smtClean="0">
                <a:solidFill>
                  <a:schemeClr val="bg2">
                    <a:lumMod val="50000"/>
                  </a:schemeClr>
                </a:solidFill>
                <a:latin typeface="Footlight MT Light" panose="0204060206030A020304" pitchFamily="18" charset="0"/>
              </a:rPr>
              <a:t>What Is The Difference Between A Bug And An Enhancement</a:t>
            </a:r>
            <a:r>
              <a:rPr lang="en-US" dirty="0" smtClean="0">
                <a:solidFill>
                  <a:schemeClr val="bg2">
                    <a:lumMod val="50000"/>
                  </a:schemeClr>
                </a:solidFill>
                <a:latin typeface="Google Sans"/>
              </a:rPr>
              <a:t>?</a:t>
            </a:r>
            <a:endParaRPr lang="en-US" dirty="0">
              <a:solidFill>
                <a:schemeClr val="bg2">
                  <a:lumMod val="50000"/>
                </a:schemeClr>
              </a:solidFill>
            </a:endParaRPr>
          </a:p>
        </p:txBody>
      </p:sp>
      <p:sp>
        <p:nvSpPr>
          <p:cNvPr id="6" name="Rectangle 5"/>
          <p:cNvSpPr/>
          <p:nvPr/>
        </p:nvSpPr>
        <p:spPr>
          <a:xfrm>
            <a:off x="470262" y="5395269"/>
            <a:ext cx="11377748" cy="1200329"/>
          </a:xfrm>
          <a:prstGeom prst="rect">
            <a:avLst/>
          </a:prstGeom>
        </p:spPr>
        <p:txBody>
          <a:bodyPr wrap="square">
            <a:spAutoFit/>
          </a:bodyPr>
          <a:lstStyle/>
          <a:p>
            <a:pPr marL="342900" indent="-342900" algn="ctr">
              <a:buFont typeface="Wingdings" panose="05000000000000000000" pitchFamily="2" charset="2"/>
              <a:buChar char="Ø"/>
            </a:pPr>
            <a:r>
              <a:rPr lang="en-US" sz="2400" dirty="0">
                <a:solidFill>
                  <a:schemeClr val="accent2">
                    <a:lumMod val="75000"/>
                  </a:schemeClr>
                </a:solidFill>
              </a:rPr>
              <a:t>For example, if you go to a restaurant and order an item on the menu and they tell you they cannot make that item for you =&gt; that is a bug; if instead you ask them to make a special order that is not on the menu =&gt; that is a enhancement.</a:t>
            </a:r>
          </a:p>
        </p:txBody>
      </p:sp>
    </p:spTree>
    <p:extLst>
      <p:ext uri="{BB962C8B-B14F-4D97-AF65-F5344CB8AC3E}">
        <p14:creationId xmlns:p14="http://schemas.microsoft.com/office/powerpoint/2010/main" val="49037826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3472" r="75717"/>
          <a:stretch/>
        </p:blipFill>
        <p:spPr>
          <a:xfrm>
            <a:off x="-29225" y="1920899"/>
            <a:ext cx="3893128" cy="4336936"/>
          </a:xfrm>
          <a:prstGeom prst="rect">
            <a:avLst/>
          </a:prstGeom>
        </p:spPr>
      </p:pic>
      <p:sp>
        <p:nvSpPr>
          <p:cNvPr id="3" name="Rectangle 2"/>
          <p:cNvSpPr/>
          <p:nvPr/>
        </p:nvSpPr>
        <p:spPr>
          <a:xfrm>
            <a:off x="1176120" y="607019"/>
            <a:ext cx="8951489" cy="584775"/>
          </a:xfrm>
          <a:prstGeom prst="rect">
            <a:avLst/>
          </a:prstGeom>
        </p:spPr>
        <p:txBody>
          <a:bodyPr wrap="none">
            <a:spAutoFit/>
          </a:bodyPr>
          <a:lstStyle/>
          <a:p>
            <a:pPr algn="ctr"/>
            <a:r>
              <a:rPr lang="en-US" sz="3200" b="1" dirty="0">
                <a:solidFill>
                  <a:schemeClr val="bg2">
                    <a:lumMod val="75000"/>
                  </a:schemeClr>
                </a:solidFill>
                <a:latin typeface="Californian FB" panose="0207040306080B030204" pitchFamily="18" charset="0"/>
              </a:rPr>
              <a:t>Bug-fixes, Enhancements ,and  Release Of Patches</a:t>
            </a:r>
            <a:endParaRPr lang="en-US" sz="3200" b="1" dirty="0">
              <a:latin typeface="Californian FB" panose="0207040306080B030204" pitchFamily="18" charset="0"/>
            </a:endParaRPr>
          </a:p>
        </p:txBody>
      </p:sp>
      <p:sp>
        <p:nvSpPr>
          <p:cNvPr id="4" name="Rectangle 3"/>
          <p:cNvSpPr/>
          <p:nvPr/>
        </p:nvSpPr>
        <p:spPr>
          <a:xfrm>
            <a:off x="457292" y="6288613"/>
            <a:ext cx="3406611" cy="369332"/>
          </a:xfrm>
          <a:prstGeom prst="rect">
            <a:avLst/>
          </a:prstGeom>
        </p:spPr>
        <p:txBody>
          <a:bodyPr wrap="square">
            <a:spAutoFit/>
          </a:bodyPr>
          <a:lstStyle/>
          <a:p>
            <a:pPr algn="ctr"/>
            <a:r>
              <a:rPr lang="en-US" b="1" i="1" dirty="0" smtClean="0">
                <a:latin typeface="Californian FB" panose="0207040306080B030204" pitchFamily="18" charset="0"/>
              </a:rPr>
              <a:t>Patches-perseus (symbol)</a:t>
            </a:r>
            <a:endParaRPr lang="en-US" b="1" i="1" dirty="0">
              <a:latin typeface="Californian FB" panose="0207040306080B030204" pitchFamily="18" charset="0"/>
            </a:endParaRPr>
          </a:p>
        </p:txBody>
      </p:sp>
      <p:sp>
        <p:nvSpPr>
          <p:cNvPr id="5" name="Rectangle 4"/>
          <p:cNvSpPr/>
          <p:nvPr/>
        </p:nvSpPr>
        <p:spPr>
          <a:xfrm>
            <a:off x="4106554" y="1197624"/>
            <a:ext cx="9013371" cy="523220"/>
          </a:xfrm>
          <a:prstGeom prst="rect">
            <a:avLst/>
          </a:prstGeom>
        </p:spPr>
        <p:txBody>
          <a:bodyPr wrap="square">
            <a:spAutoFit/>
          </a:bodyPr>
          <a:lstStyle/>
          <a:p>
            <a:r>
              <a:rPr lang="en-US" sz="2800" b="1" dirty="0" smtClean="0">
                <a:solidFill>
                  <a:schemeClr val="tx1">
                    <a:lumMod val="95000"/>
                    <a:lumOff val="5000"/>
                  </a:schemeClr>
                </a:solidFill>
                <a:latin typeface="Californian FB" panose="0207040306080B030204" pitchFamily="18" charset="0"/>
              </a:rPr>
              <a:t>What Are The Three Types Of Patch Management?</a:t>
            </a:r>
          </a:p>
        </p:txBody>
      </p:sp>
      <p:sp>
        <p:nvSpPr>
          <p:cNvPr id="6" name="Rectangle 5"/>
          <p:cNvSpPr/>
          <p:nvPr/>
        </p:nvSpPr>
        <p:spPr>
          <a:xfrm>
            <a:off x="1176120" y="1520789"/>
            <a:ext cx="2086019" cy="400110"/>
          </a:xfrm>
          <a:prstGeom prst="rect">
            <a:avLst/>
          </a:prstGeom>
        </p:spPr>
        <p:txBody>
          <a:bodyPr wrap="square">
            <a:spAutoFit/>
          </a:bodyPr>
          <a:lstStyle/>
          <a:p>
            <a:r>
              <a:rPr lang="en-US" sz="2000" b="1" dirty="0" smtClean="0"/>
              <a:t>Bug Fix Patches:</a:t>
            </a:r>
            <a:endParaRPr lang="en-US" sz="2000" b="1" dirty="0"/>
          </a:p>
        </p:txBody>
      </p:sp>
      <p:sp>
        <p:nvSpPr>
          <p:cNvPr id="7" name="Rectangle 6"/>
          <p:cNvSpPr/>
          <p:nvPr/>
        </p:nvSpPr>
        <p:spPr>
          <a:xfrm>
            <a:off x="3893128" y="1611765"/>
            <a:ext cx="7026260" cy="1384995"/>
          </a:xfrm>
          <a:prstGeom prst="rect">
            <a:avLst/>
          </a:prstGeom>
        </p:spPr>
        <p:txBody>
          <a:bodyPr wrap="square">
            <a:spAutoFit/>
          </a:bodyPr>
          <a:lstStyle/>
          <a:p>
            <a:r>
              <a:rPr lang="en-US" sz="2400" dirty="0" smtClean="0">
                <a:solidFill>
                  <a:srgbClr val="00B0F0"/>
                </a:solidFill>
                <a:latin typeface="Times New Roman" panose="02020603050405020304" pitchFamily="18" charset="0"/>
                <a:cs typeface="Times New Roman" panose="02020603050405020304" pitchFamily="18" charset="0"/>
              </a:rPr>
              <a:t>               </a:t>
            </a:r>
            <a:r>
              <a:rPr lang="en-US" sz="2000" dirty="0" smtClean="0">
                <a:solidFill>
                  <a:srgbClr val="00B0F0"/>
                </a:solidFill>
                <a:latin typeface="Times New Roman" panose="02020603050405020304" pitchFamily="18" charset="0"/>
                <a:cs typeface="Times New Roman" panose="02020603050405020304" pitchFamily="18" charset="0"/>
              </a:rPr>
              <a:t>The Three Most Common Types Of Patches Are</a:t>
            </a:r>
            <a:r>
              <a:rPr lang="en-US" sz="2000" dirty="0" smtClean="0">
                <a:solidFill>
                  <a:srgbClr val="202124"/>
                </a:solidFill>
                <a:latin typeface="Times New Roman" panose="02020603050405020304" pitchFamily="18" charset="0"/>
                <a:cs typeface="Times New Roman" panose="02020603050405020304" pitchFamily="18" charset="0"/>
              </a:rPr>
              <a:t> </a:t>
            </a:r>
            <a:r>
              <a:rPr lang="en-US" sz="2400" dirty="0" smtClean="0">
                <a:solidFill>
                  <a:srgbClr val="00B0F0"/>
                </a:solidFill>
                <a:latin typeface="Times New Roman" panose="02020603050405020304" pitchFamily="18" charset="0"/>
                <a:cs typeface="Times New Roman" panose="02020603050405020304" pitchFamily="18" charset="0"/>
              </a:rPr>
              <a:t>;</a:t>
            </a:r>
            <a:endParaRPr lang="en-US" sz="2400" dirty="0" smtClean="0">
              <a:solidFill>
                <a:srgbClr val="202124"/>
              </a:solidFill>
              <a:latin typeface="Times New Roman" panose="02020603050405020304" pitchFamily="18" charset="0"/>
              <a:cs typeface="Times New Roman" panose="02020603050405020304" pitchFamily="18" charset="0"/>
            </a:endParaRPr>
          </a:p>
          <a:p>
            <a:pPr algn="ctr"/>
            <a:r>
              <a:rPr lang="en-US" sz="2400" dirty="0">
                <a:solidFill>
                  <a:srgbClr val="040C28"/>
                </a:solidFill>
                <a:latin typeface="Footlight MT Light" panose="0204060206030A020304" pitchFamily="18" charset="0"/>
              </a:rPr>
              <a:t> </a:t>
            </a:r>
            <a:r>
              <a:rPr lang="en-US" sz="2400" dirty="0" smtClean="0">
                <a:solidFill>
                  <a:srgbClr val="040C28"/>
                </a:solidFill>
                <a:latin typeface="Footlight MT Light" panose="0204060206030A020304" pitchFamily="18" charset="0"/>
              </a:rPr>
              <a:t>        </a:t>
            </a:r>
            <a:r>
              <a:rPr lang="en-US" b="1" dirty="0" smtClean="0">
                <a:solidFill>
                  <a:srgbClr val="040C28"/>
                </a:solidFill>
                <a:latin typeface="Consolas" panose="020B0609020204030204" pitchFamily="49" charset="0"/>
              </a:rPr>
              <a:t>1.Security Patches, </a:t>
            </a:r>
          </a:p>
          <a:p>
            <a:pPr algn="ctr"/>
            <a:r>
              <a:rPr lang="en-US" b="1" dirty="0" smtClean="0">
                <a:solidFill>
                  <a:srgbClr val="040C28"/>
                </a:solidFill>
                <a:latin typeface="Consolas" panose="020B0609020204030204" pitchFamily="49" charset="0"/>
              </a:rPr>
              <a:t>   2.Bug Fixes, And</a:t>
            </a:r>
          </a:p>
          <a:p>
            <a:pPr algn="ctr"/>
            <a:r>
              <a:rPr lang="en-US" b="1" dirty="0" smtClean="0">
                <a:solidFill>
                  <a:srgbClr val="040C28"/>
                </a:solidFill>
                <a:latin typeface="Consolas" panose="020B0609020204030204" pitchFamily="49" charset="0"/>
              </a:rPr>
              <a:t>    3.Feature Updates</a:t>
            </a:r>
            <a:endParaRPr lang="en-US" b="1" dirty="0">
              <a:solidFill>
                <a:srgbClr val="202124"/>
              </a:solidFill>
              <a:latin typeface="Consolas" panose="020B0609020204030204" pitchFamily="49" charset="0"/>
            </a:endParaRPr>
          </a:p>
        </p:txBody>
      </p:sp>
      <p:sp>
        <p:nvSpPr>
          <p:cNvPr id="8" name="Rectangle 7"/>
          <p:cNvSpPr/>
          <p:nvPr/>
        </p:nvSpPr>
        <p:spPr>
          <a:xfrm>
            <a:off x="4133774" y="3114334"/>
            <a:ext cx="8058226" cy="1200329"/>
          </a:xfrm>
          <a:prstGeom prst="rect">
            <a:avLst/>
          </a:prstGeom>
        </p:spPr>
        <p:txBody>
          <a:bodyPr wrap="square">
            <a:spAutoFit/>
          </a:bodyPr>
          <a:lstStyle/>
          <a:p>
            <a:pPr fontAlgn="base"/>
            <a:r>
              <a:rPr lang="en-US" sz="2000" b="1" dirty="0" smtClean="0">
                <a:solidFill>
                  <a:schemeClr val="bg2">
                    <a:lumMod val="50000"/>
                  </a:schemeClr>
                </a:solidFill>
                <a:latin typeface="Footlight MT Light" panose="0204060206030A020304" pitchFamily="18" charset="0"/>
              </a:rPr>
              <a:t>SECURITY PATCHES:</a:t>
            </a:r>
            <a:r>
              <a:rPr lang="en-US" sz="2400" dirty="0" smtClean="0"/>
              <a:t>One </a:t>
            </a:r>
            <a:r>
              <a:rPr lang="en-US" sz="2400" dirty="0"/>
              <a:t>of the reasons why patch management is so important is due to how quickly the technology sector can move. </a:t>
            </a:r>
            <a:endParaRPr lang="en-US" sz="2400" i="0" dirty="0">
              <a:effectLst/>
              <a:latin typeface="Footlight MT Light" panose="0204060206030A020304" pitchFamily="18" charset="0"/>
            </a:endParaRPr>
          </a:p>
        </p:txBody>
      </p:sp>
      <p:sp>
        <p:nvSpPr>
          <p:cNvPr id="9" name="Rectangle 8"/>
          <p:cNvSpPr/>
          <p:nvPr/>
        </p:nvSpPr>
        <p:spPr>
          <a:xfrm>
            <a:off x="4106554" y="4365009"/>
            <a:ext cx="7857929" cy="1200329"/>
          </a:xfrm>
          <a:prstGeom prst="rect">
            <a:avLst/>
          </a:prstGeom>
        </p:spPr>
        <p:txBody>
          <a:bodyPr wrap="square">
            <a:spAutoFit/>
          </a:bodyPr>
          <a:lstStyle/>
          <a:p>
            <a:pPr fontAlgn="base"/>
            <a:r>
              <a:rPr lang="en-US" sz="2000" b="1" dirty="0" smtClean="0">
                <a:solidFill>
                  <a:schemeClr val="bg2">
                    <a:lumMod val="50000"/>
                  </a:schemeClr>
                </a:solidFill>
                <a:latin typeface="Footlight MT Light" panose="0204060206030A020304" pitchFamily="18" charset="0"/>
              </a:rPr>
              <a:t>BUG-FIXING PATCHES:</a:t>
            </a:r>
            <a:r>
              <a:rPr lang="en-US" sz="2400" dirty="0" smtClean="0"/>
              <a:t>Other </a:t>
            </a:r>
            <a:r>
              <a:rPr lang="en-US" sz="2400" dirty="0"/>
              <a:t>important types of patches are ones that fix application errors and common or uncommon bugs encountered during regular use of the systems. </a:t>
            </a:r>
            <a:endParaRPr lang="en-US" sz="2400" b="0" i="0" dirty="0">
              <a:effectLst/>
            </a:endParaRPr>
          </a:p>
        </p:txBody>
      </p:sp>
      <p:sp>
        <p:nvSpPr>
          <p:cNvPr id="10" name="Rectangle 9"/>
          <p:cNvSpPr/>
          <p:nvPr/>
        </p:nvSpPr>
        <p:spPr>
          <a:xfrm>
            <a:off x="4087434" y="5657671"/>
            <a:ext cx="7557946" cy="1200329"/>
          </a:xfrm>
          <a:prstGeom prst="rect">
            <a:avLst/>
          </a:prstGeom>
        </p:spPr>
        <p:txBody>
          <a:bodyPr wrap="square">
            <a:spAutoFit/>
          </a:bodyPr>
          <a:lstStyle/>
          <a:p>
            <a:pPr fontAlgn="base"/>
            <a:r>
              <a:rPr lang="en-US" sz="2000" b="1" dirty="0" smtClean="0">
                <a:solidFill>
                  <a:schemeClr val="bg2">
                    <a:lumMod val="50000"/>
                  </a:schemeClr>
                </a:solidFill>
                <a:latin typeface="Footlight MT Light" panose="0204060206030A020304" pitchFamily="18" charset="0"/>
              </a:rPr>
              <a:t>FEATURE PATCHES</a:t>
            </a:r>
            <a:r>
              <a:rPr lang="en-US" sz="2400" b="1" dirty="0" smtClean="0">
                <a:solidFill>
                  <a:schemeClr val="bg2">
                    <a:lumMod val="50000"/>
                  </a:schemeClr>
                </a:solidFill>
                <a:latin typeface="Footlight MT Light" panose="0204060206030A020304" pitchFamily="18" charset="0"/>
              </a:rPr>
              <a:t>:</a:t>
            </a:r>
            <a:r>
              <a:rPr lang="en-US" sz="2400" dirty="0" smtClean="0"/>
              <a:t>Modern Software Companies Are In A Never ending Arms Race To Provide The Best Applications On The Market.</a:t>
            </a:r>
            <a:endParaRPr lang="en-US" sz="2400" b="0" i="0" dirty="0">
              <a:effectLst/>
            </a:endParaRPr>
          </a:p>
        </p:txBody>
      </p:sp>
    </p:spTree>
    <p:extLst>
      <p:ext uri="{BB962C8B-B14F-4D97-AF65-F5344CB8AC3E}">
        <p14:creationId xmlns:p14="http://schemas.microsoft.com/office/powerpoint/2010/main" val="315644686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585"/>
            <a:ext cx="12191999" cy="6855564"/>
          </a:xfrm>
          <a:prstGeom prst="rect">
            <a:avLst/>
          </a:prstGeom>
        </p:spPr>
      </p:pic>
      <p:sp>
        <p:nvSpPr>
          <p:cNvPr id="2" name="Title 1"/>
          <p:cNvSpPr>
            <a:spLocks noGrp="1"/>
          </p:cNvSpPr>
          <p:nvPr>
            <p:ph type="ctrTitle"/>
          </p:nvPr>
        </p:nvSpPr>
        <p:spPr>
          <a:xfrm>
            <a:off x="-223786" y="2597430"/>
            <a:ext cx="9071949" cy="930919"/>
          </a:xfrm>
        </p:spPr>
        <p:txBody>
          <a:bodyPr>
            <a:normAutofit/>
          </a:bodyPr>
          <a:lstStyle/>
          <a:p>
            <a:r>
              <a:rPr lang="en-US" b="1" dirty="0" smtClean="0">
                <a:solidFill>
                  <a:schemeClr val="tx2">
                    <a:lumMod val="60000"/>
                    <a:lumOff val="40000"/>
                  </a:schemeClr>
                </a:solidFill>
                <a:effectLst>
                  <a:outerShdw blurRad="38100" dist="38100" dir="2700000" algn="tl">
                    <a:srgbClr val="000000">
                      <a:alpha val="43137"/>
                    </a:srgbClr>
                  </a:outerShdw>
                </a:effectLst>
              </a:rPr>
              <a:t>Source code </a:t>
            </a:r>
            <a:r>
              <a:rPr lang="en-US" b="1" dirty="0" smtClean="0">
                <a:solidFill>
                  <a:srgbClr val="FF0000"/>
                </a:solidFill>
                <a:effectLst>
                  <a:outerShdw blurRad="38100" dist="38100" dir="2700000" algn="tl">
                    <a:srgbClr val="000000">
                      <a:alpha val="43137"/>
                    </a:srgbClr>
                  </a:outerShdw>
                </a:effectLst>
              </a:rPr>
              <a:t>devlopment</a:t>
            </a:r>
            <a:endParaRPr lang="en-US" b="1" dirty="0">
              <a:solidFill>
                <a:srgbClr val="FF00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62380756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47238" y="301912"/>
            <a:ext cx="11553817" cy="1754326"/>
          </a:xfrm>
          <a:prstGeom prst="rect">
            <a:avLst/>
          </a:prstGeom>
        </p:spPr>
        <p:txBody>
          <a:bodyPr wrap="square">
            <a:spAutoFit/>
          </a:bodyPr>
          <a:lstStyle/>
          <a:p>
            <a:pPr algn="ctr"/>
            <a:r>
              <a:rPr lang="en-US" sz="3600" b="1" dirty="0" smtClean="0">
                <a:solidFill>
                  <a:schemeClr val="bg2">
                    <a:lumMod val="75000"/>
                  </a:schemeClr>
                </a:solidFill>
                <a:latin typeface="Californian FB" panose="0207040306080B030204" pitchFamily="18" charset="0"/>
              </a:rPr>
              <a:t>     </a:t>
            </a:r>
            <a:r>
              <a:rPr lang="en-US" sz="3200" b="1" dirty="0" smtClean="0">
                <a:solidFill>
                  <a:schemeClr val="bg2">
                    <a:lumMod val="75000"/>
                  </a:schemeClr>
                </a:solidFill>
                <a:latin typeface="Californian FB" panose="0207040306080B030204" pitchFamily="18" charset="0"/>
              </a:rPr>
              <a:t>7</a:t>
            </a:r>
            <a:r>
              <a:rPr lang="en-US" sz="3600" b="1" dirty="0" smtClean="0">
                <a:solidFill>
                  <a:schemeClr val="bg2">
                    <a:lumMod val="75000"/>
                  </a:schemeClr>
                </a:solidFill>
                <a:latin typeface="Californian FB" panose="0207040306080B030204" pitchFamily="18" charset="0"/>
              </a:rPr>
              <a:t>.Setup </a:t>
            </a:r>
            <a:r>
              <a:rPr lang="en-US" sz="3600" b="1" dirty="0">
                <a:solidFill>
                  <a:schemeClr val="bg2">
                    <a:lumMod val="75000"/>
                  </a:schemeClr>
                </a:solidFill>
                <a:latin typeface="Californian FB" panose="0207040306080B030204" pitchFamily="18" charset="0"/>
              </a:rPr>
              <a:t>Process For Monitoring And Upgrading The Application On A Contains</a:t>
            </a:r>
          </a:p>
          <a:p>
            <a:pPr algn="ctr"/>
            <a:endParaRPr lang="en-US" sz="3600" b="1" dirty="0">
              <a:latin typeface="Californian FB" panose="0207040306080B030204"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835" y="943547"/>
            <a:ext cx="11596256" cy="6080708"/>
          </a:xfrm>
          <a:prstGeom prst="rect">
            <a:avLst/>
          </a:prstGeom>
        </p:spPr>
      </p:pic>
    </p:spTree>
    <p:extLst>
      <p:ext uri="{BB962C8B-B14F-4D97-AF65-F5344CB8AC3E}">
        <p14:creationId xmlns:p14="http://schemas.microsoft.com/office/powerpoint/2010/main" val="268668484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149" y="0"/>
            <a:ext cx="10364451" cy="1265700"/>
          </a:xfrm>
        </p:spPr>
        <p:txBody>
          <a:bodyPr>
            <a:normAutofit/>
          </a:bodyPr>
          <a:lstStyle/>
          <a:p>
            <a:r>
              <a:rPr lang="en-US" b="1" cap="none" dirty="0" smtClean="0">
                <a:solidFill>
                  <a:schemeClr val="bg2">
                    <a:lumMod val="75000"/>
                  </a:schemeClr>
                </a:solidFill>
                <a:latin typeface="Californian FB" panose="0207040306080B030204" pitchFamily="18" charset="0"/>
                <a:ea typeface="+mn-ea"/>
                <a:cs typeface="+mn-cs"/>
              </a:rPr>
              <a:t>Upgrade Monitor Overview:</a:t>
            </a:r>
            <a:r>
              <a:rPr lang="en-US" b="1" dirty="0">
                <a:solidFill>
                  <a:schemeClr val="tx2">
                    <a:lumMod val="50000"/>
                  </a:schemeClr>
                </a:solidFill>
              </a:rPr>
              <a:t/>
            </a:r>
            <a:br>
              <a:rPr lang="en-US" b="1" dirty="0">
                <a:solidFill>
                  <a:schemeClr val="tx2">
                    <a:lumMod val="50000"/>
                  </a:schemeClr>
                </a:solidFill>
              </a:rPr>
            </a:br>
            <a:endParaRPr lang="en-US" dirty="0">
              <a:solidFill>
                <a:schemeClr val="tx2">
                  <a:lumMod val="50000"/>
                </a:schemeClr>
              </a:solidFill>
            </a:endParaRPr>
          </a:p>
        </p:txBody>
      </p:sp>
      <p:sp>
        <p:nvSpPr>
          <p:cNvPr id="3" name="Content Placeholder 2"/>
          <p:cNvSpPr>
            <a:spLocks noGrp="1"/>
          </p:cNvSpPr>
          <p:nvPr>
            <p:ph sz="quarter" idx="13"/>
          </p:nvPr>
        </p:nvSpPr>
        <p:spPr>
          <a:xfrm>
            <a:off x="1759527" y="793628"/>
            <a:ext cx="12192000" cy="1769463"/>
          </a:xfrm>
        </p:spPr>
        <p:txBody>
          <a:bodyPr>
            <a:noAutofit/>
          </a:bodyPr>
          <a:lstStyle/>
          <a:p>
            <a:r>
              <a:rPr lang="en-US" sz="2400" cap="none" dirty="0" smtClean="0"/>
              <a:t>The Upgrade Monitor Helps You Upgrade An Individual Instance. </a:t>
            </a:r>
          </a:p>
          <a:p>
            <a:r>
              <a:rPr lang="en-US" sz="2400" cap="none" dirty="0" smtClean="0"/>
              <a:t>You Can Monitor The Progress Of An Upgrade And Resolve Conflicts Between</a:t>
            </a:r>
          </a:p>
          <a:p>
            <a:pPr marL="0" indent="0">
              <a:buNone/>
            </a:pPr>
            <a:r>
              <a:rPr lang="en-US" sz="2400" cap="none" dirty="0" smtClean="0"/>
              <a:t>     the Upgrade And Customizations.</a:t>
            </a:r>
            <a:endParaRPr lang="en-US" sz="2400" cap="none" dirty="0"/>
          </a:p>
        </p:txBody>
      </p:sp>
      <p:sp>
        <p:nvSpPr>
          <p:cNvPr id="6" name="Rectangle 1"/>
          <p:cNvSpPr>
            <a:spLocks noChangeArrowheads="1"/>
          </p:cNvSpPr>
          <p:nvPr/>
        </p:nvSpPr>
        <p:spPr bwMode="auto">
          <a:xfrm>
            <a:off x="124692" y="2409203"/>
            <a:ext cx="12940144" cy="22723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88872" rIns="0" bIns="8887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smtClean="0">
                <a:ln>
                  <a:noFill/>
                </a:ln>
                <a:solidFill>
                  <a:schemeClr val="accent1"/>
                </a:solidFill>
                <a:effectLst/>
                <a:latin typeface="Lato"/>
              </a:rPr>
              <a:t>SET UP FOR THE UPGRADE MONITOR:</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1" i="0" u="none" strike="noStrike" cap="none" normalizeH="0" baseline="0" dirty="0" smtClean="0">
              <a:ln>
                <a:noFill/>
              </a:ln>
              <a:solidFill>
                <a:schemeClr val="accent1"/>
              </a:solidFill>
              <a:effectLst/>
              <a:latin typeface="Lat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100" dirty="0"/>
              <a:t> </a:t>
            </a:r>
            <a:r>
              <a:rPr lang="en-US" altLang="en-US" sz="1100" dirty="0" smtClean="0"/>
              <a:t>         </a:t>
            </a:r>
            <a:r>
              <a:rPr kumimoji="0" lang="en-US" altLang="en-US" sz="1100" b="0" i="0" u="none" strike="noStrike" cap="none" normalizeH="0" dirty="0" smtClean="0">
                <a:ln>
                  <a:noFill/>
                </a:ln>
                <a:solidFill>
                  <a:schemeClr val="tx1"/>
                </a:solidFill>
                <a:effectLst/>
              </a:rPr>
              <a:t>            </a:t>
            </a:r>
            <a:r>
              <a:rPr kumimoji="0" lang="en-US" altLang="en-US" sz="2400" b="0" i="0" u="none" strike="noStrike" cap="none" normalizeH="0" baseline="0" dirty="0" smtClean="0">
                <a:ln>
                  <a:noFill/>
                </a:ln>
                <a:solidFill>
                  <a:schemeClr val="tx1"/>
                </a:solidFill>
                <a:effectLst/>
              </a:rPr>
              <a:t>Washington DC, the Upgrade Monitor is installed by default.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smtClean="0">
                <a:ln>
                  <a:noFill/>
                </a:ln>
                <a:solidFill>
                  <a:schemeClr val="tx1"/>
                </a:solidFill>
                <a:effectLst/>
              </a:rPr>
              <a:t>If you log in with the admin role while an upgrade is underway, the system automatically displays the Upgrade Progress screen. If no upgrade is in progress, you can navigate to </a:t>
            </a:r>
            <a:r>
              <a:rPr kumimoji="0" lang="en-US" altLang="en-US" sz="2400" b="1" i="0" u="none" strike="noStrike" cap="none" normalizeH="0" baseline="0" dirty="0" smtClean="0">
                <a:ln>
                  <a:noFill/>
                </a:ln>
                <a:solidFill>
                  <a:schemeClr val="tx1"/>
                </a:solidFill>
                <a:effectLst/>
              </a:rPr>
              <a:t>System Diagnostics</a:t>
            </a:r>
            <a:r>
              <a:rPr kumimoji="0" lang="en-US" altLang="en-US" sz="2400" b="0" i="0" u="none" strike="noStrike" cap="none" normalizeH="0" baseline="0" dirty="0" smtClean="0">
                <a:ln>
                  <a:noFill/>
                </a:ln>
                <a:solidFill>
                  <a:schemeClr val="tx1"/>
                </a:solidFill>
                <a:effectLst/>
              </a:rPr>
              <a:t> &gt; </a:t>
            </a:r>
            <a:r>
              <a:rPr kumimoji="0" lang="en-US" altLang="en-US" sz="2400" b="1" i="0" u="none" strike="noStrike" cap="none" normalizeH="0" baseline="0" dirty="0" smtClean="0">
                <a:ln>
                  <a:noFill/>
                </a:ln>
                <a:solidFill>
                  <a:schemeClr val="tx1"/>
                </a:solidFill>
                <a:effectLst/>
              </a:rPr>
              <a:t>Upgrade Monitor</a:t>
            </a:r>
            <a:r>
              <a:rPr kumimoji="0" lang="en-US" altLang="en-US" sz="2400" b="0" i="0" u="none" strike="noStrike" cap="none" normalizeH="0" baseline="0" dirty="0" smtClean="0">
                <a:ln>
                  <a:noFill/>
                </a:ln>
                <a:solidFill>
                  <a:schemeClr val="tx1"/>
                </a:solidFill>
                <a:effectLst/>
              </a:rPr>
              <a:t>.</a:t>
            </a:r>
          </a:p>
        </p:txBody>
      </p:sp>
      <p:sp>
        <p:nvSpPr>
          <p:cNvPr id="7" name="Rectangle 6"/>
          <p:cNvSpPr/>
          <p:nvPr/>
        </p:nvSpPr>
        <p:spPr>
          <a:xfrm>
            <a:off x="124692" y="4790716"/>
            <a:ext cx="4014432" cy="400110"/>
          </a:xfrm>
          <a:prstGeom prst="rect">
            <a:avLst/>
          </a:prstGeom>
        </p:spPr>
        <p:txBody>
          <a:bodyPr wrap="none">
            <a:spAutoFit/>
          </a:bodyPr>
          <a:lstStyle/>
          <a:p>
            <a:pPr defTabSz="914400" eaLnBrk="0" fontAlgn="base" hangingPunct="0">
              <a:spcBef>
                <a:spcPct val="0"/>
              </a:spcBef>
              <a:spcAft>
                <a:spcPct val="0"/>
              </a:spcAft>
            </a:pPr>
            <a:r>
              <a:rPr lang="en-US" sz="2000" b="1" dirty="0" smtClean="0">
                <a:solidFill>
                  <a:schemeClr val="accent1"/>
                </a:solidFill>
                <a:latin typeface="Lato"/>
              </a:rPr>
              <a:t>UPGRADE MONITOR MODULE:</a:t>
            </a:r>
            <a:endParaRPr lang="en-US" sz="2000" b="1" dirty="0">
              <a:solidFill>
                <a:schemeClr val="accent1"/>
              </a:solidFill>
              <a:latin typeface="Lato"/>
            </a:endParaRPr>
          </a:p>
        </p:txBody>
      </p:sp>
      <p:sp>
        <p:nvSpPr>
          <p:cNvPr id="8" name="Rectangle 7"/>
          <p:cNvSpPr/>
          <p:nvPr/>
        </p:nvSpPr>
        <p:spPr>
          <a:xfrm>
            <a:off x="0" y="5299979"/>
            <a:ext cx="12192000" cy="1200329"/>
          </a:xfrm>
          <a:prstGeom prst="rect">
            <a:avLst/>
          </a:prstGeom>
        </p:spPr>
        <p:txBody>
          <a:bodyPr wrap="square">
            <a:spAutoFit/>
          </a:bodyPr>
          <a:lstStyle/>
          <a:p>
            <a:pPr defTabSz="914400" eaLnBrk="0" fontAlgn="base" hangingPunct="0">
              <a:spcBef>
                <a:spcPct val="0"/>
              </a:spcBef>
              <a:spcAft>
                <a:spcPct val="0"/>
              </a:spcAft>
            </a:pPr>
            <a:r>
              <a:rPr lang="en-US" sz="2400" dirty="0" smtClean="0"/>
              <a:t>            Schedule </a:t>
            </a:r>
            <a:r>
              <a:rPr lang="en-US" sz="2400" dirty="0"/>
              <a:t>an upgrade and monitor the status of an ongoing upgrade using the Upgrade Monitor module. You can also view the upgrade summary and the list of records causing conflicts in your instance once the upgrade is complete.</a:t>
            </a:r>
          </a:p>
        </p:txBody>
      </p:sp>
    </p:spTree>
    <p:extLst>
      <p:ext uri="{BB962C8B-B14F-4D97-AF65-F5344CB8AC3E}">
        <p14:creationId xmlns:p14="http://schemas.microsoft.com/office/powerpoint/2010/main" val="401818255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3882" y="0"/>
            <a:ext cx="9504844" cy="1385455"/>
          </a:xfrm>
        </p:spPr>
        <p:txBody>
          <a:bodyPr>
            <a:noAutofit/>
          </a:bodyPr>
          <a:lstStyle/>
          <a:p>
            <a:r>
              <a:rPr lang="en-US" sz="4000" b="1" cap="none" dirty="0">
                <a:solidFill>
                  <a:schemeClr val="bg2">
                    <a:lumMod val="75000"/>
                  </a:schemeClr>
                </a:solidFill>
                <a:latin typeface="Californian FB" panose="0207040306080B030204" pitchFamily="18" charset="0"/>
                <a:ea typeface="+mn-ea"/>
                <a:cs typeface="+mn-cs"/>
              </a:rPr>
              <a:t>System Monitor Upgrade</a:t>
            </a:r>
            <a:r>
              <a:rPr lang="en-US" sz="3600" b="1" cap="none" dirty="0">
                <a:solidFill>
                  <a:schemeClr val="bg2">
                    <a:lumMod val="75000"/>
                  </a:schemeClr>
                </a:solidFill>
                <a:latin typeface="Californian FB" panose="0207040306080B030204" pitchFamily="18" charset="0"/>
                <a:ea typeface="+mn-ea"/>
                <a:cs typeface="+mn-cs"/>
              </a:rPr>
              <a:t> </a:t>
            </a:r>
            <a:br>
              <a:rPr lang="en-US" sz="3600" b="1" cap="none" dirty="0">
                <a:solidFill>
                  <a:schemeClr val="bg2">
                    <a:lumMod val="75000"/>
                  </a:schemeClr>
                </a:solidFill>
                <a:latin typeface="Californian FB" panose="0207040306080B030204" pitchFamily="18" charset="0"/>
                <a:ea typeface="+mn-ea"/>
                <a:cs typeface="+mn-cs"/>
              </a:rPr>
            </a:br>
            <a:endParaRPr lang="en-US" sz="3600" b="1" cap="none" dirty="0">
              <a:solidFill>
                <a:schemeClr val="bg2">
                  <a:lumMod val="75000"/>
                </a:schemeClr>
              </a:solidFill>
              <a:latin typeface="Californian FB" panose="0207040306080B030204" pitchFamily="18" charset="0"/>
              <a:ea typeface="+mn-ea"/>
              <a:cs typeface="+mn-cs"/>
            </a:endParaRPr>
          </a:p>
        </p:txBody>
      </p:sp>
      <p:sp>
        <p:nvSpPr>
          <p:cNvPr id="4" name="Text Placeholder 3"/>
          <p:cNvSpPr>
            <a:spLocks noGrp="1"/>
          </p:cNvSpPr>
          <p:nvPr>
            <p:ph type="body" sz="half" idx="2"/>
          </p:nvPr>
        </p:nvSpPr>
        <p:spPr>
          <a:xfrm>
            <a:off x="0" y="872824"/>
            <a:ext cx="11901054" cy="2538587"/>
          </a:xfrm>
          <a:noFill/>
        </p:spPr>
        <p:txBody>
          <a:bodyPr>
            <a:normAutofit/>
          </a:bodyPr>
          <a:lstStyle/>
          <a:p>
            <a:r>
              <a:rPr lang="en-US" sz="2100" b="1" cap="none" dirty="0" smtClean="0"/>
              <a:t>The System Monitor Package Manager Enables A Logrhythm Administrator To Schedule Automatic Updates For Multiple System Monitors At One Time. Using The System Monitor Package Manager, The Administrator Can Load An Update Package To The Logrhythm Client Console And Then Schedule It To Be Applied At A Future Date And Time. When The System Monitors Receive The Package, They Shut Down, Update, And Then Restart Automatically. Administrators Can Use The System Monitor Package Manager To Upgrade Or Downgrade System Monitors</a:t>
            </a:r>
            <a:r>
              <a:rPr lang="en-US" b="1" dirty="0" smtClean="0"/>
              <a:t>.</a:t>
            </a:r>
            <a:endParaRPr lang="en-US" b="1" dirty="0"/>
          </a:p>
        </p:txBody>
      </p:sp>
      <p:sp>
        <p:nvSpPr>
          <p:cNvPr id="8" name="Rectangle 2"/>
          <p:cNvSpPr>
            <a:spLocks noGrp="1" noChangeArrowheads="1"/>
          </p:cNvSpPr>
          <p:nvPr>
            <p:ph sz="quarter" idx="13"/>
          </p:nvPr>
        </p:nvSpPr>
        <p:spPr bwMode="auto">
          <a:xfrm>
            <a:off x="100252" y="3357550"/>
            <a:ext cx="5595743" cy="3303412"/>
          </a:xfrm>
          <a:prstGeom prst="rect">
            <a:avLst/>
          </a:prstGeom>
          <a:noFill/>
          <a:ln>
            <a:noFill/>
          </a:ln>
          <a:effectLst/>
        </p:spPr>
        <p:txBody>
          <a:bodyPr vert="horz" wrap="square" lIns="0" tIns="88872" rIns="0" bIns="8887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1" i="0" u="none" strike="noStrike" cap="none" normalizeH="0" baseline="0" dirty="0" smtClean="0">
                <a:ln>
                  <a:noFill/>
                </a:ln>
                <a:solidFill>
                  <a:schemeClr val="accent1">
                    <a:lumMod val="50000"/>
                  </a:schemeClr>
                </a:solidFill>
                <a:effectLst/>
                <a:latin typeface="Bodoni MT" panose="02070603080606020203" pitchFamily="18" charset="0"/>
              </a:rPr>
              <a:t>       </a:t>
            </a:r>
            <a:r>
              <a:rPr kumimoji="0" lang="en-US" altLang="en-US" sz="2400" b="1" i="0" u="none" strike="noStrike" cap="none" normalizeH="0" baseline="0" dirty="0" smtClean="0">
                <a:ln>
                  <a:noFill/>
                </a:ln>
                <a:solidFill>
                  <a:schemeClr val="accent1">
                    <a:lumMod val="50000"/>
                  </a:schemeClr>
                </a:solidFill>
                <a:effectLst/>
                <a:latin typeface="Bodoni MT" panose="02070603080606020203" pitchFamily="18" charset="0"/>
              </a:rPr>
              <a:t>ACCESS UPGRADE MONITOR</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500" i="0" u="none" strike="noStrike" cap="none" normalizeH="0" baseline="0" dirty="0" smtClean="0">
                <a:ln>
                  <a:noFill/>
                </a:ln>
                <a:solidFill>
                  <a:srgbClr val="000000"/>
                </a:solidFill>
                <a:effectLst/>
                <a:latin typeface="+mn-lt"/>
              </a:rPr>
              <a:t>  </a:t>
            </a:r>
            <a:r>
              <a:rPr kumimoji="0" lang="en-US" altLang="en-US" sz="2500" i="0" u="none" strike="noStrike" cap="none" normalizeH="0" baseline="0" dirty="0" smtClean="0">
                <a:ln>
                  <a:noFill/>
                </a:ln>
                <a:solidFill>
                  <a:schemeClr val="accent1">
                    <a:lumMod val="50000"/>
                  </a:schemeClr>
                </a:solidFill>
                <a:effectLst/>
                <a:latin typeface="+mn-lt"/>
              </a:rPr>
              <a:t> *</a:t>
            </a:r>
            <a:r>
              <a:rPr kumimoji="0" lang="en-US" altLang="en-US" sz="2500" i="0" u="none" strike="noStrike" cap="none" normalizeH="0" baseline="0" dirty="0" smtClean="0">
                <a:ln>
                  <a:noFill/>
                </a:ln>
                <a:solidFill>
                  <a:srgbClr val="000000"/>
                </a:solidFill>
                <a:effectLst/>
                <a:latin typeface="+mn-lt"/>
              </a:rPr>
              <a:t>If you log in with the admin role while an upgrade is underway,</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500" i="0" u="none" strike="noStrike" cap="none" normalizeH="0" baseline="0" dirty="0" smtClean="0">
                <a:ln>
                  <a:noFill/>
                </a:ln>
                <a:solidFill>
                  <a:srgbClr val="000000"/>
                </a:solidFill>
                <a:effectLst/>
                <a:latin typeface="+mn-lt"/>
              </a:rPr>
              <a:t>   </a:t>
            </a:r>
            <a:r>
              <a:rPr kumimoji="0" lang="en-US" altLang="en-US" sz="2500" i="0" u="none" strike="noStrike" cap="none" normalizeH="0" baseline="0" dirty="0" smtClean="0">
                <a:ln>
                  <a:noFill/>
                </a:ln>
                <a:solidFill>
                  <a:schemeClr val="accent1">
                    <a:lumMod val="50000"/>
                  </a:schemeClr>
                </a:solidFill>
                <a:effectLst/>
                <a:latin typeface="+mn-lt"/>
              </a:rPr>
              <a:t>*</a:t>
            </a:r>
            <a:r>
              <a:rPr kumimoji="0" lang="en-US" altLang="en-US" sz="2500" i="0" u="none" strike="noStrike" cap="none" normalizeH="0" baseline="0" dirty="0" smtClean="0">
                <a:ln>
                  <a:noFill/>
                </a:ln>
                <a:solidFill>
                  <a:srgbClr val="000000"/>
                </a:solidFill>
                <a:effectLst/>
                <a:latin typeface="+mn-lt"/>
              </a:rPr>
              <a:t>The system automatically displays the Upgrade Progress screen. If no upgrade is in progress,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500" i="0" u="none" strike="noStrike" cap="none" normalizeH="0" baseline="0" dirty="0" smtClean="0">
                <a:ln>
                  <a:noFill/>
                </a:ln>
                <a:solidFill>
                  <a:srgbClr val="00B0F0"/>
                </a:solidFill>
                <a:effectLst/>
                <a:latin typeface="+mn-lt"/>
              </a:rPr>
              <a:t>Navigateto All &gt; UpgradCenter &gt; Upgrade Monitor.</a:t>
            </a:r>
          </a:p>
        </p:txBody>
      </p:sp>
      <p:sp>
        <p:nvSpPr>
          <p:cNvPr id="11" name="Rectangle 2"/>
          <p:cNvSpPr txBox="1">
            <a:spLocks noChangeArrowheads="1"/>
          </p:cNvSpPr>
          <p:nvPr/>
        </p:nvSpPr>
        <p:spPr bwMode="auto">
          <a:xfrm>
            <a:off x="6068291" y="3226745"/>
            <a:ext cx="6123709" cy="3565022"/>
          </a:xfrm>
          <a:prstGeom prst="rect">
            <a:avLst/>
          </a:prstGeom>
          <a:noFill/>
          <a:ln>
            <a:noFill/>
          </a:ln>
          <a:effectLst/>
        </p:spPr>
        <p:txBody>
          <a:bodyPr vert="horz" wrap="square" lIns="0" tIns="88872" rIns="0" bIns="88872" numCol="1" rtlCol="0" anchor="ctr" anchorCtr="0" compatLnSpc="1">
            <a:prstTxWarp prst="textNoShape">
              <a:avLst/>
            </a:prstTxWarp>
            <a:spAutoFit/>
          </a:bodyPr>
          <a:lstStyle>
            <a:lvl1pPr marL="228600" indent="-228600" algn="l" defTabSz="914400" rtl="0" eaLnBrk="0" fontAlgn="base" latinLnBrk="0" hangingPunct="0">
              <a:lnSpc>
                <a:spcPct val="120000"/>
              </a:lnSpc>
              <a:spcBef>
                <a:spcPct val="0"/>
              </a:spcBef>
              <a:spcAft>
                <a:spcPct val="0"/>
              </a:spcAft>
              <a:buClr>
                <a:schemeClr val="tx1"/>
              </a:buClr>
              <a:buFont typeface="Arial" panose="020B0604020202020204" pitchFamily="34" charset="0"/>
              <a:buChar char="•"/>
              <a:defRPr sz="2000" kern="1200" cap="all" baseline="0">
                <a:solidFill>
                  <a:schemeClr val="tx1"/>
                </a:solidFill>
                <a:effectLst/>
                <a:latin typeface="Arial" panose="020B0604020202020204" pitchFamily="34" charset="0"/>
                <a:ea typeface="+mn-ea"/>
                <a:cs typeface="+mn-cs"/>
              </a:defRPr>
            </a:lvl1pPr>
            <a:lvl2pPr marL="685800" indent="-228600" algn="l" defTabSz="914400" rtl="0" eaLnBrk="0" fontAlgn="base" latinLnBrk="0" hangingPunct="0">
              <a:lnSpc>
                <a:spcPct val="120000"/>
              </a:lnSpc>
              <a:spcBef>
                <a:spcPct val="0"/>
              </a:spcBef>
              <a:spcAft>
                <a:spcPct val="0"/>
              </a:spcAft>
              <a:buClr>
                <a:schemeClr val="tx1"/>
              </a:buClr>
              <a:buFont typeface="Arial" panose="020B0604020202020204" pitchFamily="34" charset="0"/>
              <a:buChar char="•"/>
              <a:defRPr sz="1800" kern="1200" cap="all" baseline="0">
                <a:solidFill>
                  <a:schemeClr val="tx1"/>
                </a:solidFill>
                <a:effectLst/>
                <a:latin typeface="Arial" panose="020B0604020202020204" pitchFamily="34" charset="0"/>
                <a:ea typeface="+mn-ea"/>
                <a:cs typeface="+mn-cs"/>
              </a:defRPr>
            </a:lvl2pPr>
            <a:lvl3pPr marL="1143000" indent="-228600" algn="l" defTabSz="914400" rtl="0" eaLnBrk="0" fontAlgn="base" latinLnBrk="0" hangingPunct="0">
              <a:lnSpc>
                <a:spcPct val="120000"/>
              </a:lnSpc>
              <a:spcBef>
                <a:spcPct val="0"/>
              </a:spcBef>
              <a:spcAft>
                <a:spcPct val="0"/>
              </a:spcAft>
              <a:buClr>
                <a:schemeClr val="tx1"/>
              </a:buClr>
              <a:buFont typeface="Arial" panose="020B0604020202020204" pitchFamily="34" charset="0"/>
              <a:buChar char="•"/>
              <a:defRPr sz="1600" kern="1200" cap="all" baseline="0">
                <a:solidFill>
                  <a:schemeClr val="tx1"/>
                </a:solidFill>
                <a:effectLst/>
                <a:latin typeface="Arial" panose="020B0604020202020204" pitchFamily="34" charset="0"/>
                <a:ea typeface="+mn-ea"/>
                <a:cs typeface="+mn-cs"/>
              </a:defRPr>
            </a:lvl3pPr>
            <a:lvl4pPr marL="1600200" indent="-228600" algn="l" defTabSz="914400" rtl="0" eaLnBrk="0" fontAlgn="base" latinLnBrk="0" hangingPunct="0">
              <a:lnSpc>
                <a:spcPct val="120000"/>
              </a:lnSpc>
              <a:spcBef>
                <a:spcPct val="0"/>
              </a:spcBef>
              <a:spcAft>
                <a:spcPct val="0"/>
              </a:spcAft>
              <a:buClr>
                <a:schemeClr val="tx1"/>
              </a:buClr>
              <a:buFont typeface="Arial" panose="020B0604020202020204" pitchFamily="34" charset="0"/>
              <a:buChar char="•"/>
              <a:defRPr sz="1400" kern="1200" cap="all" baseline="0">
                <a:solidFill>
                  <a:schemeClr val="tx1"/>
                </a:solidFill>
                <a:effectLst/>
                <a:latin typeface="Arial" panose="020B0604020202020204" pitchFamily="34" charset="0"/>
                <a:ea typeface="+mn-ea"/>
                <a:cs typeface="+mn-cs"/>
              </a:defRPr>
            </a:lvl4pPr>
            <a:lvl5pPr marL="2057400" indent="-228600" algn="l" defTabSz="914400" rtl="0" eaLnBrk="0" fontAlgn="base" latinLnBrk="0" hangingPunct="0">
              <a:lnSpc>
                <a:spcPct val="120000"/>
              </a:lnSpc>
              <a:spcBef>
                <a:spcPct val="0"/>
              </a:spcBef>
              <a:spcAft>
                <a:spcPct val="0"/>
              </a:spcAft>
              <a:buClr>
                <a:schemeClr val="tx1"/>
              </a:buClr>
              <a:buFont typeface="Arial" panose="020B0604020202020204" pitchFamily="34" charset="0"/>
              <a:buChar char="•"/>
              <a:defRPr sz="1400" kern="1200" cap="all" baseline="0">
                <a:solidFill>
                  <a:schemeClr val="tx1"/>
                </a:solidFill>
                <a:effectLst/>
                <a:latin typeface="Arial" panose="020B0604020202020204" pitchFamily="34" charset="0"/>
                <a:ea typeface="+mn-ea"/>
                <a:cs typeface="+mn-cs"/>
              </a:defRPr>
            </a:lvl5pPr>
            <a:lvl6pPr marL="2514600" indent="-228600" algn="l" defTabSz="914400" rtl="0" eaLnBrk="0" fontAlgn="base" latinLnBrk="0" hangingPunct="0">
              <a:lnSpc>
                <a:spcPct val="120000"/>
              </a:lnSpc>
              <a:spcBef>
                <a:spcPct val="0"/>
              </a:spcBef>
              <a:spcAft>
                <a:spcPct val="0"/>
              </a:spcAft>
              <a:buClr>
                <a:schemeClr val="tx1"/>
              </a:buClr>
              <a:buFont typeface="Arial" panose="020B0604020202020204" pitchFamily="34" charset="0"/>
              <a:buChar char="•"/>
              <a:defRPr sz="1400" kern="1200" cap="all" baseline="0">
                <a:solidFill>
                  <a:schemeClr val="tx1"/>
                </a:solidFill>
                <a:effectLst/>
                <a:latin typeface="Arial" panose="020B0604020202020204" pitchFamily="34" charset="0"/>
                <a:ea typeface="+mn-ea"/>
                <a:cs typeface="+mn-cs"/>
              </a:defRPr>
            </a:lvl6pPr>
            <a:lvl7pPr marL="2971800" indent="-228600" algn="l" defTabSz="914400" rtl="0" eaLnBrk="0" fontAlgn="base" latinLnBrk="0" hangingPunct="0">
              <a:lnSpc>
                <a:spcPct val="120000"/>
              </a:lnSpc>
              <a:spcBef>
                <a:spcPct val="0"/>
              </a:spcBef>
              <a:spcAft>
                <a:spcPct val="0"/>
              </a:spcAft>
              <a:buClr>
                <a:schemeClr val="tx1"/>
              </a:buClr>
              <a:buFont typeface="Arial" panose="020B0604020202020204" pitchFamily="34" charset="0"/>
              <a:buChar char="•"/>
              <a:defRPr sz="1400" kern="1200" cap="all" baseline="0">
                <a:solidFill>
                  <a:schemeClr val="tx1"/>
                </a:solidFill>
                <a:effectLst/>
                <a:latin typeface="Arial" panose="020B0604020202020204" pitchFamily="34" charset="0"/>
                <a:ea typeface="+mn-ea"/>
                <a:cs typeface="+mn-cs"/>
              </a:defRPr>
            </a:lvl7pPr>
            <a:lvl8pPr marL="3429000" indent="-228600" algn="l" defTabSz="914400" rtl="0" eaLnBrk="0" fontAlgn="base" latinLnBrk="0" hangingPunct="0">
              <a:lnSpc>
                <a:spcPct val="120000"/>
              </a:lnSpc>
              <a:spcBef>
                <a:spcPct val="0"/>
              </a:spcBef>
              <a:spcAft>
                <a:spcPct val="0"/>
              </a:spcAft>
              <a:buClr>
                <a:schemeClr val="tx1"/>
              </a:buClr>
              <a:buFont typeface="Arial" panose="020B0604020202020204" pitchFamily="34" charset="0"/>
              <a:buChar char="•"/>
              <a:defRPr sz="1400" kern="1200" cap="all" baseline="0">
                <a:solidFill>
                  <a:schemeClr val="tx1"/>
                </a:solidFill>
                <a:effectLst/>
                <a:latin typeface="Arial" panose="020B0604020202020204" pitchFamily="34" charset="0"/>
                <a:ea typeface="+mn-ea"/>
                <a:cs typeface="+mn-cs"/>
              </a:defRPr>
            </a:lvl8pPr>
            <a:lvl9pPr marL="3886200" indent="-228600" algn="l" defTabSz="914400" rtl="0" eaLnBrk="0" fontAlgn="base" latinLnBrk="0" hangingPunct="0">
              <a:lnSpc>
                <a:spcPct val="120000"/>
              </a:lnSpc>
              <a:spcBef>
                <a:spcPct val="0"/>
              </a:spcBef>
              <a:spcAft>
                <a:spcPct val="0"/>
              </a:spcAft>
              <a:buClr>
                <a:schemeClr val="tx1"/>
              </a:buClr>
              <a:buFont typeface="Arial" panose="020B0604020202020204" pitchFamily="34" charset="0"/>
              <a:buChar char="•"/>
              <a:defRPr sz="1400" kern="1200" cap="all" baseline="0">
                <a:solidFill>
                  <a:schemeClr val="tx1"/>
                </a:solidFill>
                <a:effectLst/>
                <a:latin typeface="Arial" panose="020B0604020202020204" pitchFamily="34" charset="0"/>
                <a:ea typeface="+mn-ea"/>
                <a:cs typeface="+mn-cs"/>
              </a:defRPr>
            </a:lvl9pPr>
          </a:lstStyle>
          <a:p>
            <a:pPr marL="0" indent="0">
              <a:lnSpc>
                <a:spcPct val="100000"/>
              </a:lnSpc>
              <a:buClrTx/>
              <a:buNone/>
            </a:pPr>
            <a:r>
              <a:rPr lang="en-US" sz="4000" b="1" cap="none" dirty="0" smtClean="0">
                <a:solidFill>
                  <a:schemeClr val="accent1">
                    <a:lumMod val="50000"/>
                  </a:schemeClr>
                </a:solidFill>
                <a:latin typeface="Bodoni MT" panose="02070603080606020203" pitchFamily="18" charset="0"/>
              </a:rPr>
              <a:t>      </a:t>
            </a:r>
            <a:r>
              <a:rPr lang="en-US" sz="2400" b="1" cap="none" dirty="0" smtClean="0">
                <a:solidFill>
                  <a:schemeClr val="accent1">
                    <a:lumMod val="50000"/>
                  </a:schemeClr>
                </a:solidFill>
                <a:latin typeface="Bodoni MT" panose="02070603080606020203" pitchFamily="18" charset="0"/>
              </a:rPr>
              <a:t>UPGRADE HISTORY MODULE</a:t>
            </a:r>
          </a:p>
          <a:p>
            <a:pPr marL="0" indent="0">
              <a:lnSpc>
                <a:spcPct val="100000"/>
              </a:lnSpc>
              <a:buClrTx/>
              <a:buFontTx/>
              <a:buNone/>
            </a:pPr>
            <a:r>
              <a:rPr lang="en-US" sz="2400" cap="none" dirty="0" smtClean="0">
                <a:latin typeface="+mn-lt"/>
              </a:rPr>
              <a:t>  </a:t>
            </a:r>
            <a:r>
              <a:rPr lang="en-US" sz="2400" cap="none" dirty="0" smtClean="0">
                <a:solidFill>
                  <a:schemeClr val="accent1">
                    <a:lumMod val="50000"/>
                  </a:schemeClr>
                </a:solidFill>
                <a:latin typeface="+mn-lt"/>
              </a:rPr>
              <a:t> *</a:t>
            </a:r>
            <a:r>
              <a:rPr lang="en-US" sz="2400" cap="none" dirty="0" smtClean="0">
                <a:latin typeface="+mn-lt"/>
              </a:rPr>
              <a:t>The Upgrade History Module Tracks Every Upgrade Made To An Instance. </a:t>
            </a:r>
          </a:p>
          <a:p>
            <a:pPr marL="0" indent="0">
              <a:lnSpc>
                <a:spcPct val="100000"/>
              </a:lnSpc>
              <a:buClrTx/>
              <a:buFontTx/>
              <a:buNone/>
            </a:pPr>
            <a:r>
              <a:rPr lang="en-US" sz="2400" cap="none" dirty="0">
                <a:latin typeface="+mn-lt"/>
              </a:rPr>
              <a:t> </a:t>
            </a:r>
            <a:r>
              <a:rPr lang="en-US" sz="2400" cap="none" dirty="0" smtClean="0">
                <a:latin typeface="+mn-lt"/>
              </a:rPr>
              <a:t>   </a:t>
            </a:r>
            <a:r>
              <a:rPr lang="en-US" sz="2400" cap="none" dirty="0" smtClean="0">
                <a:solidFill>
                  <a:schemeClr val="accent1">
                    <a:lumMod val="50000"/>
                  </a:schemeClr>
                </a:solidFill>
                <a:latin typeface="+mn-lt"/>
              </a:rPr>
              <a:t>*</a:t>
            </a:r>
            <a:r>
              <a:rPr lang="en-US" sz="2400" cap="none" dirty="0" smtClean="0">
                <a:latin typeface="+mn-lt"/>
              </a:rPr>
              <a:t>You Can Also View The Complete Report Of An Old Upgrade Or A Recently Completed Upgrade Version Using This module. </a:t>
            </a:r>
            <a:endParaRPr lang="en-US" sz="2400" cap="none" dirty="0">
              <a:latin typeface="+mn-lt"/>
            </a:endParaRPr>
          </a:p>
          <a:p>
            <a:pPr marL="0" indent="0">
              <a:lnSpc>
                <a:spcPct val="100000"/>
              </a:lnSpc>
              <a:buClrTx/>
              <a:buFontTx/>
              <a:buNone/>
            </a:pPr>
            <a:r>
              <a:rPr lang="en-US" sz="2800" cap="none" dirty="0" smtClean="0">
                <a:solidFill>
                  <a:srgbClr val="00B0F0"/>
                </a:solidFill>
                <a:latin typeface="+mn-lt"/>
              </a:rPr>
              <a:t>All </a:t>
            </a:r>
            <a:r>
              <a:rPr lang="en-US" sz="2800" cap="none" dirty="0">
                <a:solidFill>
                  <a:srgbClr val="00B0F0"/>
                </a:solidFill>
                <a:latin typeface="+mn-lt"/>
              </a:rPr>
              <a:t>&gt;upgrade center&gt;Upgrade history</a:t>
            </a:r>
          </a:p>
          <a:p>
            <a:pPr marL="0" indent="0">
              <a:lnSpc>
                <a:spcPct val="100000"/>
              </a:lnSpc>
              <a:buClrTx/>
              <a:buFontTx/>
              <a:buNone/>
            </a:pPr>
            <a:endParaRPr lang="en-US" altLang="en-US" sz="3200" cap="none" dirty="0" smtClean="0">
              <a:solidFill>
                <a:srgbClr val="00B0F0"/>
              </a:solidFill>
              <a:latin typeface="+mn-lt"/>
            </a:endParaRPr>
          </a:p>
        </p:txBody>
      </p:sp>
    </p:spTree>
    <p:extLst>
      <p:ext uri="{BB962C8B-B14F-4D97-AF65-F5344CB8AC3E}">
        <p14:creationId xmlns:p14="http://schemas.microsoft.com/office/powerpoint/2010/main" val="28304434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358" y="623455"/>
            <a:ext cx="12498339" cy="6359236"/>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9357" y="3061855"/>
            <a:ext cx="3796145" cy="3796145"/>
          </a:xfrm>
          <a:prstGeom prst="rect">
            <a:avLst/>
          </a:prstGeom>
        </p:spPr>
      </p:pic>
      <p:sp>
        <p:nvSpPr>
          <p:cNvPr id="5" name="Rectangle 4"/>
          <p:cNvSpPr/>
          <p:nvPr/>
        </p:nvSpPr>
        <p:spPr>
          <a:xfrm>
            <a:off x="2461028" y="127061"/>
            <a:ext cx="8135561" cy="646331"/>
          </a:xfrm>
          <a:prstGeom prst="rect">
            <a:avLst/>
          </a:prstGeom>
        </p:spPr>
        <p:txBody>
          <a:bodyPr wrap="none">
            <a:spAutoFit/>
          </a:bodyPr>
          <a:lstStyle/>
          <a:p>
            <a:pPr algn="ctr"/>
            <a:r>
              <a:rPr lang="en-US" sz="3600" b="1" dirty="0">
                <a:solidFill>
                  <a:schemeClr val="bg2">
                    <a:lumMod val="75000"/>
                  </a:schemeClr>
                </a:solidFill>
                <a:latin typeface="Californian FB" panose="0207040306080B030204" pitchFamily="18" charset="0"/>
              </a:rPr>
              <a:t>Design For Realtime Monitoring System</a:t>
            </a:r>
          </a:p>
        </p:txBody>
      </p:sp>
    </p:spTree>
    <p:extLst>
      <p:ext uri="{BB962C8B-B14F-4D97-AF65-F5344CB8AC3E}">
        <p14:creationId xmlns:p14="http://schemas.microsoft.com/office/powerpoint/2010/main" val="1334555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585"/>
            <a:ext cx="12191999" cy="6855564"/>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7529" y="1454727"/>
            <a:ext cx="7908338" cy="6083337"/>
          </a:xfrm>
          <a:prstGeom prst="rect">
            <a:avLst/>
          </a:prstGeom>
        </p:spPr>
      </p:pic>
    </p:spTree>
    <p:extLst>
      <p:ext uri="{BB962C8B-B14F-4D97-AF65-F5344CB8AC3E}">
        <p14:creationId xmlns:p14="http://schemas.microsoft.com/office/powerpoint/2010/main" val="85664762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Diagram 8"/>
          <p:cNvGraphicFramePr/>
          <p:nvPr>
            <p:extLst>
              <p:ext uri="{D42A27DB-BD31-4B8C-83A1-F6EECF244321}">
                <p14:modId xmlns:p14="http://schemas.microsoft.com/office/powerpoint/2010/main" val="1614227709"/>
              </p:ext>
            </p:extLst>
          </p:nvPr>
        </p:nvGraphicFramePr>
        <p:xfrm>
          <a:off x="135898" y="1084658"/>
          <a:ext cx="12029057" cy="5149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3" name="Diagram 12"/>
          <p:cNvGraphicFramePr/>
          <p:nvPr>
            <p:extLst>
              <p:ext uri="{D42A27DB-BD31-4B8C-83A1-F6EECF244321}">
                <p14:modId xmlns:p14="http://schemas.microsoft.com/office/powerpoint/2010/main" val="1396924541"/>
              </p:ext>
            </p:extLst>
          </p:nvPr>
        </p:nvGraphicFramePr>
        <p:xfrm>
          <a:off x="135898" y="1780223"/>
          <a:ext cx="11977566" cy="636652"/>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14" name="Diagram 13"/>
          <p:cNvGraphicFramePr/>
          <p:nvPr>
            <p:extLst>
              <p:ext uri="{D42A27DB-BD31-4B8C-83A1-F6EECF244321}">
                <p14:modId xmlns:p14="http://schemas.microsoft.com/office/powerpoint/2010/main" val="3415960031"/>
              </p:ext>
            </p:extLst>
          </p:nvPr>
        </p:nvGraphicFramePr>
        <p:xfrm>
          <a:off x="0" y="2653829"/>
          <a:ext cx="12024696" cy="549132"/>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graphicFrame>
        <p:nvGraphicFramePr>
          <p:cNvPr id="15" name="Diagram 14"/>
          <p:cNvGraphicFramePr/>
          <p:nvPr>
            <p:extLst>
              <p:ext uri="{D42A27DB-BD31-4B8C-83A1-F6EECF244321}">
                <p14:modId xmlns:p14="http://schemas.microsoft.com/office/powerpoint/2010/main" val="2730420020"/>
              </p:ext>
            </p:extLst>
          </p:nvPr>
        </p:nvGraphicFramePr>
        <p:xfrm>
          <a:off x="135899" y="3345417"/>
          <a:ext cx="12083143" cy="614545"/>
        </p:xfrm>
        <a:graphic>
          <a:graphicData uri="http://schemas.openxmlformats.org/drawingml/2006/diagram">
            <dgm:relIds xmlns:dgm="http://schemas.openxmlformats.org/drawingml/2006/diagram" xmlns:r="http://schemas.openxmlformats.org/officeDocument/2006/relationships" r:dm="rId17" r:lo="rId18" r:qs="rId19" r:cs="rId20"/>
          </a:graphicData>
        </a:graphic>
      </p:graphicFrame>
      <p:graphicFrame>
        <p:nvGraphicFramePr>
          <p:cNvPr id="16" name="Diagram 15"/>
          <p:cNvGraphicFramePr/>
          <p:nvPr>
            <p:extLst>
              <p:ext uri="{D42A27DB-BD31-4B8C-83A1-F6EECF244321}">
                <p14:modId xmlns:p14="http://schemas.microsoft.com/office/powerpoint/2010/main" val="3892516189"/>
              </p:ext>
            </p:extLst>
          </p:nvPr>
        </p:nvGraphicFramePr>
        <p:xfrm>
          <a:off x="78749" y="4102418"/>
          <a:ext cx="12311743" cy="646331"/>
        </p:xfrm>
        <a:graphic>
          <a:graphicData uri="http://schemas.openxmlformats.org/drawingml/2006/diagram">
            <dgm:relIds xmlns:dgm="http://schemas.openxmlformats.org/drawingml/2006/diagram" xmlns:r="http://schemas.openxmlformats.org/officeDocument/2006/relationships" r:dm="rId22" r:lo="rId23" r:qs="rId24" r:cs="rId25"/>
          </a:graphicData>
        </a:graphic>
      </p:graphicFrame>
      <p:graphicFrame>
        <p:nvGraphicFramePr>
          <p:cNvPr id="17" name="Diagram 16"/>
          <p:cNvGraphicFramePr/>
          <p:nvPr>
            <p:extLst>
              <p:ext uri="{D42A27DB-BD31-4B8C-83A1-F6EECF244321}">
                <p14:modId xmlns:p14="http://schemas.microsoft.com/office/powerpoint/2010/main" val="3912391682"/>
              </p:ext>
            </p:extLst>
          </p:nvPr>
        </p:nvGraphicFramePr>
        <p:xfrm>
          <a:off x="135898" y="4916579"/>
          <a:ext cx="12197444" cy="884772"/>
        </p:xfrm>
        <a:graphic>
          <a:graphicData uri="http://schemas.openxmlformats.org/drawingml/2006/diagram">
            <dgm:relIds xmlns:dgm="http://schemas.openxmlformats.org/drawingml/2006/diagram" xmlns:r="http://schemas.openxmlformats.org/officeDocument/2006/relationships" r:dm="rId27" r:lo="rId28" r:qs="rId29" r:cs="rId30"/>
          </a:graphicData>
        </a:graphic>
      </p:graphicFrame>
      <p:graphicFrame>
        <p:nvGraphicFramePr>
          <p:cNvPr id="10" name="Diagram 9"/>
          <p:cNvGraphicFramePr/>
          <p:nvPr>
            <p:extLst>
              <p:ext uri="{D42A27DB-BD31-4B8C-83A1-F6EECF244321}">
                <p14:modId xmlns:p14="http://schemas.microsoft.com/office/powerpoint/2010/main" val="1397154802"/>
              </p:ext>
            </p:extLst>
          </p:nvPr>
        </p:nvGraphicFramePr>
        <p:xfrm>
          <a:off x="5133625" y="93052"/>
          <a:ext cx="2140883" cy="896358"/>
        </p:xfrm>
        <a:graphic>
          <a:graphicData uri="http://schemas.openxmlformats.org/drawingml/2006/diagram">
            <dgm:relIds xmlns:dgm="http://schemas.openxmlformats.org/drawingml/2006/diagram" xmlns:r="http://schemas.openxmlformats.org/officeDocument/2006/relationships" r:dm="rId32" r:lo="rId33" r:qs="rId34" r:cs="rId35"/>
          </a:graphicData>
        </a:graphic>
      </p:graphicFrame>
      <p:graphicFrame>
        <p:nvGraphicFramePr>
          <p:cNvPr id="19" name="Diagram 18"/>
          <p:cNvGraphicFramePr/>
          <p:nvPr>
            <p:extLst>
              <p:ext uri="{D42A27DB-BD31-4B8C-83A1-F6EECF244321}">
                <p14:modId xmlns:p14="http://schemas.microsoft.com/office/powerpoint/2010/main" val="1432971644"/>
              </p:ext>
            </p:extLst>
          </p:nvPr>
        </p:nvGraphicFramePr>
        <p:xfrm>
          <a:off x="188688" y="5969181"/>
          <a:ext cx="12271967" cy="629675"/>
        </p:xfrm>
        <a:graphic>
          <a:graphicData uri="http://schemas.openxmlformats.org/drawingml/2006/diagram">
            <dgm:relIds xmlns:dgm="http://schemas.openxmlformats.org/drawingml/2006/diagram" xmlns:r="http://schemas.openxmlformats.org/officeDocument/2006/relationships" r:dm="rId37" r:lo="rId38" r:qs="rId39" r:cs="rId40"/>
          </a:graphicData>
        </a:graphic>
      </p:graphicFrame>
    </p:spTree>
    <p:extLst>
      <p:ext uri="{BB962C8B-B14F-4D97-AF65-F5344CB8AC3E}">
        <p14:creationId xmlns:p14="http://schemas.microsoft.com/office/powerpoint/2010/main" val="194408257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1706" y="705394"/>
            <a:ext cx="10351752" cy="1445624"/>
          </a:xfrm>
        </p:spPr>
        <p:txBody>
          <a:bodyPr>
            <a:normAutofit fontScale="90000"/>
          </a:bodyPr>
          <a:lstStyle/>
          <a:p>
            <a:r>
              <a:rPr lang="en-US" sz="3600" b="1" dirty="0">
                <a:solidFill>
                  <a:schemeClr val="tx2">
                    <a:lumMod val="60000"/>
                    <a:lumOff val="40000"/>
                  </a:schemeClr>
                </a:solidFill>
                <a:latin typeface="Californian FB" panose="0207040306080B030204" pitchFamily="18" charset="0"/>
              </a:rPr>
              <a:t>What is source code in software development?</a:t>
            </a:r>
            <a:r>
              <a:rPr lang="en-US" sz="2800" b="1" dirty="0">
                <a:solidFill>
                  <a:schemeClr val="tx2">
                    <a:lumMod val="60000"/>
                    <a:lumOff val="40000"/>
                  </a:schemeClr>
                </a:solidFill>
                <a:latin typeface="Californian FB" panose="0207040306080B030204" pitchFamily="18" charset="0"/>
              </a:rPr>
              <a:t/>
            </a:r>
            <a:br>
              <a:rPr lang="en-US" sz="2800" b="1" dirty="0">
                <a:solidFill>
                  <a:schemeClr val="tx2">
                    <a:lumMod val="60000"/>
                    <a:lumOff val="40000"/>
                  </a:schemeClr>
                </a:solidFill>
                <a:latin typeface="Californian FB" panose="0207040306080B030204" pitchFamily="18" charset="0"/>
              </a:rPr>
            </a:br>
            <a:endParaRPr lang="en-US" sz="2800" b="1" dirty="0">
              <a:solidFill>
                <a:schemeClr val="tx2">
                  <a:lumMod val="60000"/>
                  <a:lumOff val="40000"/>
                </a:schemeClr>
              </a:solidFill>
              <a:latin typeface="Californian FB" panose="0207040306080B030204" pitchFamily="18" charset="0"/>
            </a:endParaRPr>
          </a:p>
        </p:txBody>
      </p:sp>
      <p:sp>
        <p:nvSpPr>
          <p:cNvPr id="3" name="Text Placeholder 2"/>
          <p:cNvSpPr>
            <a:spLocks noGrp="1"/>
          </p:cNvSpPr>
          <p:nvPr>
            <p:ph type="body" idx="1"/>
          </p:nvPr>
        </p:nvSpPr>
        <p:spPr>
          <a:xfrm>
            <a:off x="887648" y="2225041"/>
            <a:ext cx="10351752" cy="1789611"/>
          </a:xfrm>
        </p:spPr>
        <p:txBody>
          <a:bodyPr>
            <a:noAutofit/>
          </a:bodyPr>
          <a:lstStyle/>
          <a:p>
            <a:r>
              <a:rPr lang="en-US" sz="2400" b="1" cap="none" dirty="0" smtClean="0">
                <a:solidFill>
                  <a:schemeClr val="tx1"/>
                </a:solidFill>
              </a:rPr>
              <a:t>Source Code Is The Set Of Instructions That A Programmer Writes To Create Software.</a:t>
            </a:r>
            <a:r>
              <a:rPr lang="en-US" sz="2400" cap="none" dirty="0" smtClean="0">
                <a:solidFill>
                  <a:schemeClr val="tx1"/>
                </a:solidFill>
              </a:rPr>
              <a:t> Every Instruction (Also Known As An Algorithm) Is Written In A Specific Programming Language, Such As Python, HTML, C++, Or Java. </a:t>
            </a:r>
            <a:endParaRPr lang="en-US" sz="2400" cap="none" dirty="0">
              <a:solidFill>
                <a:schemeClr val="tx1"/>
              </a:solidFill>
            </a:endParaRPr>
          </a:p>
        </p:txBody>
      </p:sp>
      <p:sp>
        <p:nvSpPr>
          <p:cNvPr id="4" name="Text Placeholder 2"/>
          <p:cNvSpPr txBox="1">
            <a:spLocks/>
          </p:cNvSpPr>
          <p:nvPr/>
        </p:nvSpPr>
        <p:spPr>
          <a:xfrm>
            <a:off x="887648" y="4162699"/>
            <a:ext cx="10351752" cy="1368183"/>
          </a:xfrm>
          <a:prstGeom prst="rect">
            <a:avLst/>
          </a:prstGeom>
        </p:spPr>
        <p:txBody>
          <a:bodyPr vert="horz" lIns="91440" tIns="45720" rIns="91440" bIns="45720" rtlCol="0">
            <a:noAutofit/>
          </a:bodyPr>
          <a:lstStyle>
            <a:lvl1pPr marL="0" indent="0" algn="ctr" defTabSz="914400" rtl="0" eaLnBrk="1" latinLnBrk="0" hangingPunct="1">
              <a:lnSpc>
                <a:spcPct val="120000"/>
              </a:lnSpc>
              <a:spcBef>
                <a:spcPts val="1000"/>
              </a:spcBef>
              <a:buClr>
                <a:schemeClr val="tx1"/>
              </a:buClr>
              <a:buFont typeface="Arial" panose="020B0604020202020204" pitchFamily="34" charset="0"/>
              <a:buNone/>
              <a:defRPr sz="2000" kern="1200" cap="all" baseline="0">
                <a:solidFill>
                  <a:schemeClr val="bg1">
                    <a:lumMod val="50000"/>
                  </a:schemeClr>
                </a:solidFill>
                <a:effectLst/>
                <a:latin typeface="+mn-lt"/>
                <a:ea typeface="+mn-ea"/>
                <a:cs typeface="+mn-cs"/>
              </a:defRPr>
            </a:lvl1pPr>
            <a:lvl2pPr marL="457200" indent="0" algn="l" defTabSz="914400" rtl="0" eaLnBrk="1" latinLnBrk="0" hangingPunct="1">
              <a:lnSpc>
                <a:spcPct val="120000"/>
              </a:lnSpc>
              <a:spcBef>
                <a:spcPts val="500"/>
              </a:spcBef>
              <a:buClr>
                <a:schemeClr val="tx1"/>
              </a:buClr>
              <a:buFont typeface="Arial" panose="020B0604020202020204" pitchFamily="34" charset="0"/>
              <a:buNone/>
              <a:defRPr sz="2000" kern="1200" cap="all" baseline="0">
                <a:solidFill>
                  <a:schemeClr val="tx1">
                    <a:tint val="75000"/>
                  </a:schemeClr>
                </a:solidFill>
                <a:effectLst/>
                <a:latin typeface="+mn-lt"/>
                <a:ea typeface="+mn-ea"/>
                <a:cs typeface="+mn-cs"/>
              </a:defRPr>
            </a:lvl2pPr>
            <a:lvl3pPr marL="914400" indent="0" algn="l" defTabSz="914400" rtl="0" eaLnBrk="1" latinLnBrk="0" hangingPunct="1">
              <a:lnSpc>
                <a:spcPct val="120000"/>
              </a:lnSpc>
              <a:spcBef>
                <a:spcPts val="500"/>
              </a:spcBef>
              <a:buClr>
                <a:schemeClr val="tx1"/>
              </a:buClr>
              <a:buFont typeface="Arial" panose="020B0604020202020204" pitchFamily="34" charset="0"/>
              <a:buNone/>
              <a:defRPr sz="1800" kern="1200" cap="all" baseline="0">
                <a:solidFill>
                  <a:schemeClr val="tx1">
                    <a:tint val="75000"/>
                  </a:schemeClr>
                </a:solidFill>
                <a:effectLst/>
                <a:latin typeface="+mn-lt"/>
                <a:ea typeface="+mn-ea"/>
                <a:cs typeface="+mn-cs"/>
              </a:defRPr>
            </a:lvl3pPr>
            <a:lvl4pPr marL="1371600" indent="0" algn="l" defTabSz="914400" rtl="0" eaLnBrk="1" latinLnBrk="0" hangingPunct="1">
              <a:lnSpc>
                <a:spcPct val="120000"/>
              </a:lnSpc>
              <a:spcBef>
                <a:spcPts val="500"/>
              </a:spcBef>
              <a:buClr>
                <a:schemeClr val="tx1"/>
              </a:buClr>
              <a:buFont typeface="Arial" panose="020B0604020202020204" pitchFamily="34" charset="0"/>
              <a:buNone/>
              <a:defRPr sz="1600" kern="1200" cap="all" baseline="0">
                <a:solidFill>
                  <a:schemeClr val="tx1">
                    <a:tint val="75000"/>
                  </a:schemeClr>
                </a:solidFill>
                <a:effectLst/>
                <a:latin typeface="+mn-lt"/>
                <a:ea typeface="+mn-ea"/>
                <a:cs typeface="+mn-cs"/>
              </a:defRPr>
            </a:lvl4pPr>
            <a:lvl5pPr marL="1828800" indent="0" algn="l" defTabSz="914400" rtl="0" eaLnBrk="1" latinLnBrk="0" hangingPunct="1">
              <a:lnSpc>
                <a:spcPct val="120000"/>
              </a:lnSpc>
              <a:spcBef>
                <a:spcPts val="500"/>
              </a:spcBef>
              <a:buClr>
                <a:schemeClr val="tx1"/>
              </a:buClr>
              <a:buFont typeface="Arial" panose="020B0604020202020204" pitchFamily="34" charset="0"/>
              <a:buNone/>
              <a:defRPr sz="1600" kern="1200" cap="all" baseline="0">
                <a:solidFill>
                  <a:schemeClr val="tx1">
                    <a:tint val="75000"/>
                  </a:schemeClr>
                </a:solidFill>
                <a:effectLst/>
                <a:latin typeface="+mn-lt"/>
                <a:ea typeface="+mn-ea"/>
                <a:cs typeface="+mn-cs"/>
              </a:defRPr>
            </a:lvl5pPr>
            <a:lvl6pPr marL="2286000" indent="0" algn="l" defTabSz="914400" rtl="0" eaLnBrk="1" latinLnBrk="0" hangingPunct="1">
              <a:lnSpc>
                <a:spcPct val="120000"/>
              </a:lnSpc>
              <a:spcBef>
                <a:spcPts val="500"/>
              </a:spcBef>
              <a:buClr>
                <a:schemeClr val="tx1"/>
              </a:buClr>
              <a:buFont typeface="Arial" panose="020B0604020202020204" pitchFamily="34" charset="0"/>
              <a:buNone/>
              <a:defRPr sz="1600" kern="1200" cap="all" baseline="0">
                <a:solidFill>
                  <a:schemeClr val="tx1">
                    <a:tint val="75000"/>
                  </a:schemeClr>
                </a:solidFill>
                <a:effectLst/>
                <a:latin typeface="+mn-lt"/>
                <a:ea typeface="+mn-ea"/>
                <a:cs typeface="+mn-cs"/>
              </a:defRPr>
            </a:lvl6pPr>
            <a:lvl7pPr marL="2743200" indent="0" algn="l" defTabSz="914400" rtl="0" eaLnBrk="1" latinLnBrk="0" hangingPunct="1">
              <a:lnSpc>
                <a:spcPct val="120000"/>
              </a:lnSpc>
              <a:spcBef>
                <a:spcPts val="500"/>
              </a:spcBef>
              <a:buClr>
                <a:schemeClr val="tx1"/>
              </a:buClr>
              <a:buFont typeface="Arial" panose="020B0604020202020204" pitchFamily="34" charset="0"/>
              <a:buNone/>
              <a:defRPr sz="1600" kern="1200" cap="all" baseline="0">
                <a:solidFill>
                  <a:schemeClr val="tx1">
                    <a:tint val="75000"/>
                  </a:schemeClr>
                </a:solidFill>
                <a:effectLst/>
                <a:latin typeface="+mn-lt"/>
                <a:ea typeface="+mn-ea"/>
                <a:cs typeface="+mn-cs"/>
              </a:defRPr>
            </a:lvl7pPr>
            <a:lvl8pPr marL="3200400" indent="0" algn="l" defTabSz="914400" rtl="0" eaLnBrk="1" latinLnBrk="0" hangingPunct="1">
              <a:lnSpc>
                <a:spcPct val="120000"/>
              </a:lnSpc>
              <a:spcBef>
                <a:spcPts val="500"/>
              </a:spcBef>
              <a:buClr>
                <a:schemeClr val="tx1"/>
              </a:buClr>
              <a:buFont typeface="Arial" panose="020B0604020202020204" pitchFamily="34" charset="0"/>
              <a:buNone/>
              <a:defRPr sz="1600" kern="1200" cap="all" baseline="0">
                <a:solidFill>
                  <a:schemeClr val="tx1">
                    <a:tint val="75000"/>
                  </a:schemeClr>
                </a:solidFill>
                <a:effectLst/>
                <a:latin typeface="+mn-lt"/>
                <a:ea typeface="+mn-ea"/>
                <a:cs typeface="+mn-cs"/>
              </a:defRPr>
            </a:lvl8pPr>
            <a:lvl9pPr marL="3657600" indent="0" algn="l" defTabSz="914400" rtl="0" eaLnBrk="1" latinLnBrk="0" hangingPunct="1">
              <a:lnSpc>
                <a:spcPct val="120000"/>
              </a:lnSpc>
              <a:spcBef>
                <a:spcPts val="500"/>
              </a:spcBef>
              <a:buClr>
                <a:schemeClr val="tx1"/>
              </a:buClr>
              <a:buFont typeface="Arial" panose="020B0604020202020204" pitchFamily="34" charset="0"/>
              <a:buNone/>
              <a:defRPr sz="1600" kern="1200" cap="all" baseline="0">
                <a:solidFill>
                  <a:schemeClr val="tx1">
                    <a:tint val="75000"/>
                  </a:schemeClr>
                </a:solidFill>
                <a:effectLst/>
                <a:latin typeface="+mn-lt"/>
                <a:ea typeface="+mn-ea"/>
                <a:cs typeface="+mn-cs"/>
              </a:defRPr>
            </a:lvl9pPr>
          </a:lstStyle>
          <a:p>
            <a:r>
              <a:rPr lang="en-US" cap="none" dirty="0" smtClean="0">
                <a:solidFill>
                  <a:schemeClr val="tx1"/>
                </a:solidFill>
              </a:rPr>
              <a:t> </a:t>
            </a:r>
            <a:r>
              <a:rPr lang="en-US" sz="2400" cap="none" dirty="0" smtClean="0">
                <a:solidFill>
                  <a:schemeClr val="tx1"/>
                </a:solidFill>
              </a:rPr>
              <a:t>Source Code Is Like A Detailed Recipe For Computers To Follow. It Lays Out Every Action A Computer Should Perform To Execute A Task Or Run A Software Program. And It Does So In A Language The Computer Can Understand.</a:t>
            </a:r>
          </a:p>
          <a:p>
            <a:r>
              <a:rPr lang="en-US" sz="2400" cap="none" dirty="0" smtClean="0">
                <a:solidFill>
                  <a:schemeClr val="tx1"/>
                </a:solidFill>
              </a:rPr>
              <a:t/>
            </a:r>
            <a:br>
              <a:rPr lang="en-US" sz="2400" cap="none" dirty="0" smtClean="0">
                <a:solidFill>
                  <a:schemeClr val="tx1"/>
                </a:solidFill>
              </a:rPr>
            </a:br>
            <a:endParaRPr lang="en-US" sz="2400" cap="none" dirty="0">
              <a:solidFill>
                <a:schemeClr val="tx1"/>
              </a:solidFill>
            </a:endParaRPr>
          </a:p>
        </p:txBody>
      </p:sp>
    </p:spTree>
    <p:extLst>
      <p:ext uri="{BB962C8B-B14F-4D97-AF65-F5344CB8AC3E}">
        <p14:creationId xmlns:p14="http://schemas.microsoft.com/office/powerpoint/2010/main" val="7178427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b="1" cap="none" dirty="0" smtClean="0">
                <a:solidFill>
                  <a:schemeClr val="bg2">
                    <a:lumMod val="75000"/>
                  </a:schemeClr>
                </a:solidFill>
                <a:latin typeface="Californian FB" panose="0207040306080B030204" pitchFamily="18" charset="0"/>
              </a:rPr>
              <a:t>1.Excute Unit Test Cases To Analyze Code Performance :</a:t>
            </a:r>
            <a:endParaRPr lang="en-US" sz="4000" cap="none" dirty="0">
              <a:solidFill>
                <a:schemeClr val="bg2">
                  <a:lumMod val="75000"/>
                </a:schemeClr>
              </a:solidFill>
              <a:latin typeface="Californian FB" panose="0207040306080B030204" pitchFamily="18" charset="0"/>
            </a:endParaRPr>
          </a:p>
        </p:txBody>
      </p:sp>
      <p:pic>
        <p:nvPicPr>
          <p:cNvPr id="5" name="Content Placeholder 4"/>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352697" y="2377281"/>
            <a:ext cx="5379720" cy="3837764"/>
          </a:xfrm>
        </p:spPr>
      </p:pic>
      <p:pic>
        <p:nvPicPr>
          <p:cNvPr id="6" name="Content Placeholder 5"/>
          <p:cNvPicPr>
            <a:picLocks noGrp="1" noChangeAspect="1"/>
          </p:cNvPicPr>
          <p:nvPr>
            <p:ph sz="quarter" idx="14"/>
          </p:nvPr>
        </p:nvPicPr>
        <p:blipFill>
          <a:blip r:embed="rId3">
            <a:extLst>
              <a:ext uri="{28A0092B-C50C-407E-A947-70E740481C1C}">
                <a14:useLocalDpi xmlns:a14="http://schemas.microsoft.com/office/drawing/2010/main" val="0"/>
              </a:ext>
            </a:extLst>
          </a:blip>
          <a:stretch>
            <a:fillRect/>
          </a:stretch>
        </p:blipFill>
        <p:spPr>
          <a:xfrm>
            <a:off x="6096000" y="2214694"/>
            <a:ext cx="5375366" cy="3990163"/>
          </a:xfrm>
        </p:spPr>
      </p:pic>
    </p:spTree>
    <p:extLst>
      <p:ext uri="{BB962C8B-B14F-4D97-AF65-F5344CB8AC3E}">
        <p14:creationId xmlns:p14="http://schemas.microsoft.com/office/powerpoint/2010/main" val="12586663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7203" y="478971"/>
            <a:ext cx="3935688" cy="1807029"/>
          </a:xfrm>
        </p:spPr>
        <p:txBody>
          <a:bodyPr>
            <a:normAutofit fontScale="90000"/>
          </a:bodyPr>
          <a:lstStyle/>
          <a:p>
            <a:pPr fontAlgn="base"/>
            <a:r>
              <a:rPr lang="en-US" dirty="0"/>
              <a:t/>
            </a:r>
            <a:br>
              <a:rPr lang="en-US" dirty="0"/>
            </a:br>
            <a:r>
              <a:rPr lang="en-US" sz="3100" b="1" cap="none" dirty="0" smtClean="0">
                <a:solidFill>
                  <a:schemeClr val="tx2">
                    <a:lumMod val="60000"/>
                    <a:lumOff val="40000"/>
                  </a:schemeClr>
                </a:solidFill>
                <a:latin typeface="Californian FB" panose="0207040306080B030204" pitchFamily="18" charset="0"/>
              </a:rPr>
              <a:t>Analyze Coverage Of Unit Tests</a:t>
            </a:r>
            <a:r>
              <a:rPr lang="en-US" b="1" cap="none" dirty="0" smtClean="0"/>
              <a:t/>
            </a:r>
            <a:br>
              <a:rPr lang="en-US" b="1" cap="none" dirty="0" smtClean="0"/>
            </a:br>
            <a:endParaRPr lang="en-US" cap="none" dirty="0"/>
          </a:p>
        </p:txBody>
      </p:sp>
      <p:pic>
        <p:nvPicPr>
          <p:cNvPr id="6" name="Content Placeholder 5"/>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5561149" y="705394"/>
            <a:ext cx="5699034" cy="5621792"/>
          </a:xfrm>
        </p:spPr>
      </p:pic>
      <p:sp>
        <p:nvSpPr>
          <p:cNvPr id="4" name="Text Placeholder 3"/>
          <p:cNvSpPr>
            <a:spLocks noGrp="1"/>
          </p:cNvSpPr>
          <p:nvPr>
            <p:ph type="body" sz="half" idx="2"/>
          </p:nvPr>
        </p:nvSpPr>
        <p:spPr>
          <a:xfrm>
            <a:off x="587202" y="1998618"/>
            <a:ext cx="4206867" cy="4088674"/>
          </a:xfrm>
        </p:spPr>
        <p:txBody>
          <a:bodyPr>
            <a:noAutofit/>
          </a:bodyPr>
          <a:lstStyle/>
          <a:p>
            <a:pPr algn="l"/>
            <a:r>
              <a:rPr lang="en-US" sz="2000" cap="none" dirty="0" smtClean="0">
                <a:latin typeface="Times New Roman" panose="02020603050405020304" pitchFamily="18" charset="0"/>
                <a:cs typeface="Times New Roman" panose="02020603050405020304" pitchFamily="18" charset="0"/>
              </a:rPr>
              <a:t>The Most Basic Scenario Of Using Dotcover Is Measuring How Much Of Your Code Is Actually Executed When You Run Unit Tests. Baseline Conditions Are As Follows: You Have A Solution Opened In Jetbrains Rider And Code In The Solution Is Covered With Some Unit Tests. The Task Is To Understand How Much Of The Code Is Covered</a:t>
            </a:r>
            <a:r>
              <a:rPr lang="en-US" sz="2000" dirty="0" smtClean="0">
                <a:latin typeface="Times New Roman" panose="02020603050405020304" pitchFamily="18" charset="0"/>
                <a:cs typeface="Times New Roman" panose="02020603050405020304" pitchFamily="18" charset="0"/>
              </a:rPr>
              <a:t>.</a:t>
            </a: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5180648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0530" y="246940"/>
            <a:ext cx="10363825" cy="1596177"/>
          </a:xfrm>
        </p:spPr>
        <p:txBody>
          <a:bodyPr>
            <a:noAutofit/>
          </a:bodyPr>
          <a:lstStyle/>
          <a:p>
            <a:r>
              <a:rPr lang="en-US" sz="4000" b="1" cap="none" dirty="0" smtClean="0">
                <a:solidFill>
                  <a:schemeClr val="tx2">
                    <a:lumMod val="60000"/>
                    <a:lumOff val="40000"/>
                  </a:schemeClr>
                </a:solidFill>
                <a:latin typeface="Californian FB" panose="0207040306080B030204" pitchFamily="18" charset="0"/>
              </a:rPr>
              <a:t>2.Devlopment Automated Test Cases Using </a:t>
            </a:r>
            <a:br>
              <a:rPr lang="en-US" sz="4000" b="1" cap="none" dirty="0" smtClean="0">
                <a:solidFill>
                  <a:schemeClr val="tx2">
                    <a:lumMod val="60000"/>
                    <a:lumOff val="40000"/>
                  </a:schemeClr>
                </a:solidFill>
                <a:latin typeface="Californian FB" panose="0207040306080B030204" pitchFamily="18" charset="0"/>
              </a:rPr>
            </a:br>
            <a:r>
              <a:rPr lang="en-US" sz="4400" b="1" cap="none" dirty="0" smtClean="0">
                <a:solidFill>
                  <a:schemeClr val="tx2">
                    <a:lumMod val="60000"/>
                    <a:lumOff val="40000"/>
                  </a:schemeClr>
                </a:solidFill>
                <a:latin typeface="Californian FB" panose="0207040306080B030204" pitchFamily="18" charset="0"/>
              </a:rPr>
              <a:t>Test automation Tools Such As Salenium</a:t>
            </a:r>
            <a:endParaRPr lang="en-US" sz="4000" b="1" cap="none" dirty="0">
              <a:solidFill>
                <a:schemeClr val="tx2">
                  <a:lumMod val="60000"/>
                  <a:lumOff val="40000"/>
                </a:schemeClr>
              </a:solidFill>
              <a:latin typeface="Californian FB" panose="0207040306080B030204" pitchFamily="18" charset="0"/>
            </a:endParaRPr>
          </a:p>
        </p:txBody>
      </p:sp>
      <p:pic>
        <p:nvPicPr>
          <p:cNvPr id="6" name="Content Placeholder 5"/>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1815737" y="1045029"/>
            <a:ext cx="7968343" cy="5708468"/>
          </a:xfrm>
        </p:spPr>
      </p:pic>
    </p:spTree>
    <p:extLst>
      <p:ext uri="{BB962C8B-B14F-4D97-AF65-F5344CB8AC3E}">
        <p14:creationId xmlns:p14="http://schemas.microsoft.com/office/powerpoint/2010/main" val="226401075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half" idx="2"/>
          </p:nvPr>
        </p:nvSpPr>
        <p:spPr>
          <a:xfrm>
            <a:off x="587587" y="1683292"/>
            <a:ext cx="10855476" cy="5405717"/>
          </a:xfrm>
        </p:spPr>
        <p:txBody>
          <a:bodyPr>
            <a:noAutofit/>
          </a:bodyPr>
          <a:lstStyle/>
          <a:p>
            <a:r>
              <a:rPr lang="en-US" sz="2400" cap="none" dirty="0" smtClean="0"/>
              <a:t>Selenium Is A Popular Open-source Test Automation Framework That Can Be Used To Automate Web Applications Across Different Browsers And Platforms. It Provides A Comprehensive Set Of Apis And Tools That Enable Testers To Write Scripts To Automate Various Tasks, Such As;</a:t>
            </a:r>
          </a:p>
          <a:p>
            <a:pPr algn="l"/>
            <a:r>
              <a:rPr lang="en-US" b="1" cap="none" dirty="0" smtClean="0">
                <a:solidFill>
                  <a:schemeClr val="accent1">
                    <a:lumMod val="75000"/>
                  </a:schemeClr>
                </a:solidFill>
                <a:latin typeface="Times New Roman" panose="02020603050405020304" pitchFamily="18" charset="0"/>
                <a:cs typeface="Times New Roman" panose="02020603050405020304" pitchFamily="18" charset="0"/>
              </a:rPr>
              <a:t>                                                                       </a:t>
            </a:r>
            <a:r>
              <a:rPr lang="en-US" b="1" cap="none" dirty="0" smtClean="0">
                <a:solidFill>
                  <a:srgbClr val="CC6600"/>
                </a:solidFill>
                <a:latin typeface="Times New Roman" panose="02020603050405020304" pitchFamily="18" charset="0"/>
                <a:cs typeface="Times New Roman" panose="02020603050405020304" pitchFamily="18" charset="0"/>
              </a:rPr>
              <a:t>1.</a:t>
            </a:r>
            <a:r>
              <a:rPr lang="en-US" b="1" dirty="0" smtClean="0">
                <a:solidFill>
                  <a:srgbClr val="CC6600"/>
                </a:solidFill>
                <a:latin typeface="Times New Roman" panose="02020603050405020304" pitchFamily="18" charset="0"/>
                <a:cs typeface="Times New Roman" panose="02020603050405020304" pitchFamily="18" charset="0"/>
              </a:rPr>
              <a:t>Navigating to web pages</a:t>
            </a:r>
          </a:p>
          <a:p>
            <a:pPr algn="l" fontAlgn="auto"/>
            <a:r>
              <a:rPr lang="en-US" b="1" dirty="0" smtClean="0">
                <a:solidFill>
                  <a:srgbClr val="CC6600"/>
                </a:solidFill>
                <a:latin typeface="Times New Roman" panose="02020603050405020304" pitchFamily="18" charset="0"/>
                <a:cs typeface="Times New Roman" panose="02020603050405020304" pitchFamily="18" charset="0"/>
              </a:rPr>
              <a:t>                                                                       2.Entering data into forms       </a:t>
            </a:r>
          </a:p>
          <a:p>
            <a:pPr algn="l"/>
            <a:r>
              <a:rPr lang="en-US" dirty="0" smtClean="0">
                <a:solidFill>
                  <a:srgbClr val="CC6600"/>
                </a:solidFill>
                <a:latin typeface="Times New Roman" panose="02020603050405020304" pitchFamily="18" charset="0"/>
                <a:cs typeface="Times New Roman" panose="02020603050405020304" pitchFamily="18" charset="0"/>
              </a:rPr>
              <a:t>                                                                       </a:t>
            </a:r>
            <a:r>
              <a:rPr lang="en-US" b="1" dirty="0" smtClean="0">
                <a:solidFill>
                  <a:srgbClr val="CC6600"/>
                </a:solidFill>
                <a:latin typeface="Times New Roman" panose="02020603050405020304" pitchFamily="18" charset="0"/>
                <a:cs typeface="Times New Roman" panose="02020603050405020304" pitchFamily="18" charset="0"/>
              </a:rPr>
              <a:t>3.Clicking on buttons and links</a:t>
            </a:r>
          </a:p>
          <a:p>
            <a:pPr algn="l"/>
            <a:r>
              <a:rPr lang="en-US" dirty="0" smtClean="0">
                <a:solidFill>
                  <a:srgbClr val="CC6600"/>
                </a:solidFill>
                <a:latin typeface="Times New Roman" panose="02020603050405020304" pitchFamily="18" charset="0"/>
                <a:cs typeface="Times New Roman" panose="02020603050405020304" pitchFamily="18" charset="0"/>
              </a:rPr>
              <a:t>                                                                       </a:t>
            </a:r>
            <a:r>
              <a:rPr lang="en-US" b="1" dirty="0" smtClean="0">
                <a:solidFill>
                  <a:srgbClr val="CC6600"/>
                </a:solidFill>
                <a:latin typeface="Times New Roman" panose="02020603050405020304" pitchFamily="18" charset="0"/>
                <a:cs typeface="Times New Roman" panose="02020603050405020304" pitchFamily="18" charset="0"/>
              </a:rPr>
              <a:t>4.Verifying the content of web pages       </a:t>
            </a:r>
          </a:p>
          <a:p>
            <a:r>
              <a:rPr lang="en-US" sz="2400" cap="none" dirty="0" smtClean="0"/>
              <a:t>Automating Test Cases With Selenium Can Help Testers To Save Time And Resources, Improve The Quality Of Testing, And Achieve Faster Test Cycles</a:t>
            </a:r>
            <a:r>
              <a:rPr lang="en-US" sz="2400" dirty="0" smtClean="0"/>
              <a:t>.</a:t>
            </a:r>
            <a:r>
              <a:rPr lang="en-US" sz="2400" b="1" dirty="0" smtClean="0">
                <a:solidFill>
                  <a:schemeClr val="accent1">
                    <a:lumMod val="75000"/>
                  </a:schemeClr>
                </a:solidFill>
                <a:latin typeface="Times New Roman" panose="02020603050405020304" pitchFamily="18" charset="0"/>
                <a:cs typeface="Times New Roman" panose="02020603050405020304" pitchFamily="18" charset="0"/>
              </a:rPr>
              <a:t>                                                   </a:t>
            </a:r>
          </a:p>
        </p:txBody>
      </p:sp>
      <p:sp>
        <p:nvSpPr>
          <p:cNvPr id="4" name="Rectangle 1"/>
          <p:cNvSpPr>
            <a:spLocks noGrp="1" noChangeArrowheads="1"/>
          </p:cNvSpPr>
          <p:nvPr>
            <p:ph type="title"/>
          </p:nvPr>
        </p:nvSpPr>
        <p:spPr bwMode="auto">
          <a:xfrm>
            <a:off x="2458925" y="366477"/>
            <a:ext cx="6073137" cy="15388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1" i="0" u="none" strike="noStrike" cap="none" normalizeH="0" baseline="0" dirty="0" smtClean="0">
                <a:ln>
                  <a:noFill/>
                </a:ln>
                <a:solidFill>
                  <a:schemeClr val="tx2">
                    <a:lumMod val="60000"/>
                    <a:lumOff val="40000"/>
                  </a:schemeClr>
                </a:solidFill>
                <a:effectLst/>
                <a:latin typeface="-apple-system"/>
              </a:rPr>
              <a:t> </a:t>
            </a:r>
            <a:r>
              <a:rPr kumimoji="0" lang="en-US" altLang="en-US" sz="3600" b="1" i="0" u="none" strike="noStrike" cap="none" normalizeH="0" baseline="0" dirty="0" smtClean="0">
                <a:ln>
                  <a:noFill/>
                </a:ln>
                <a:solidFill>
                  <a:schemeClr val="tx2">
                    <a:lumMod val="60000"/>
                    <a:lumOff val="40000"/>
                  </a:schemeClr>
                </a:solidFill>
                <a:effectLst/>
                <a:latin typeface="Californian FB" panose="0207040306080B030204" pitchFamily="18" charset="0"/>
              </a:rPr>
              <a:t>Software Testing:</a:t>
            </a:r>
            <a:r>
              <a:rPr kumimoji="0" lang="en-US" altLang="en-US" sz="2800" b="1" i="0" u="none" strike="noStrike" cap="none" normalizeH="0" baseline="0" dirty="0" smtClean="0">
                <a:ln>
                  <a:noFill/>
                </a:ln>
                <a:solidFill>
                  <a:schemeClr val="tx2">
                    <a:lumMod val="60000"/>
                    <a:lumOff val="40000"/>
                  </a:schemeClr>
                </a:solidFill>
                <a:effectLst/>
                <a:latin typeface="-apple-system"/>
              </a:rPr>
              <a:t/>
            </a:r>
            <a:br>
              <a:rPr kumimoji="0" lang="en-US" altLang="en-US" sz="2800" b="1" i="0" u="none" strike="noStrike" cap="none" normalizeH="0" baseline="0" dirty="0" smtClean="0">
                <a:ln>
                  <a:noFill/>
                </a:ln>
                <a:solidFill>
                  <a:schemeClr val="tx2">
                    <a:lumMod val="60000"/>
                    <a:lumOff val="40000"/>
                  </a:schemeClr>
                </a:solidFill>
                <a:effectLst/>
                <a:latin typeface="-apple-system"/>
              </a:rPr>
            </a:br>
            <a:r>
              <a:rPr kumimoji="0" lang="en-US" altLang="en-US" sz="2800" b="1" i="0" u="none" strike="noStrike" cap="none" normalizeH="0" baseline="0" dirty="0" smtClean="0">
                <a:ln>
                  <a:noFill/>
                </a:ln>
                <a:solidFill>
                  <a:schemeClr val="tx2">
                    <a:lumMod val="60000"/>
                    <a:lumOff val="40000"/>
                  </a:schemeClr>
                </a:solidFill>
                <a:effectLst/>
                <a:latin typeface="-apple-system"/>
              </a:rPr>
              <a:t> </a:t>
            </a:r>
            <a:r>
              <a:rPr kumimoji="0" lang="en-US" altLang="en-US" sz="2800" b="1" i="0" u="none" strike="noStrike" cap="none" normalizeH="0" baseline="0" dirty="0" smtClean="0">
                <a:ln>
                  <a:noFill/>
                </a:ln>
                <a:solidFill>
                  <a:srgbClr val="002060"/>
                </a:solidFill>
                <a:effectLst/>
                <a:latin typeface="Times New Roman" panose="02020603050405020304" pitchFamily="18" charset="0"/>
                <a:cs typeface="Times New Roman" panose="02020603050405020304" pitchFamily="18" charset="0"/>
              </a:rPr>
              <a:t>Automating Test Cases with Selenium</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sng" strike="noStrike" cap="none" normalizeH="0" baseline="0" dirty="0" smtClean="0">
                <a:ln>
                  <a:noFill/>
                </a:ln>
                <a:effectLst/>
                <a:latin typeface="Times New Roman" panose="02020603050405020304" pitchFamily="18" charset="0"/>
                <a:cs typeface="Times New Roman" panose="02020603050405020304" pitchFamily="18" charset="0"/>
                <a:hlinkClick r:id="rId2"/>
              </a:rPr>
              <a:t/>
            </a:r>
            <a:br>
              <a:rPr kumimoji="0" lang="en-US" altLang="en-US" sz="1200" b="1" i="0" u="sng" strike="noStrike" cap="none" normalizeH="0" baseline="0" dirty="0" smtClean="0">
                <a:ln>
                  <a:noFill/>
                </a:ln>
                <a:effectLst/>
                <a:latin typeface="Times New Roman" panose="02020603050405020304" pitchFamily="18" charset="0"/>
                <a:cs typeface="Times New Roman" panose="02020603050405020304" pitchFamily="18" charset="0"/>
                <a:hlinkClick r:id="rId2"/>
              </a:rPr>
            </a:br>
            <a:endParaRPr kumimoji="0" lang="en-US" altLang="en-US" sz="1800" b="1" i="0" u="none" strike="noStrike" cap="none" normalizeH="0" baseline="0" dirty="0" smtClean="0">
              <a:ln>
                <a:noFill/>
              </a:ln>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6066928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75" y="371307"/>
            <a:ext cx="10364451" cy="962089"/>
          </a:xfrm>
        </p:spPr>
        <p:txBody>
          <a:bodyPr>
            <a:normAutofit/>
          </a:bodyPr>
          <a:lstStyle/>
          <a:p>
            <a:r>
              <a:rPr lang="en-US" sz="4000" b="1" cap="none" dirty="0">
                <a:solidFill>
                  <a:schemeClr val="tx2">
                    <a:lumMod val="60000"/>
                    <a:lumOff val="40000"/>
                  </a:schemeClr>
                </a:solidFill>
                <a:latin typeface="Californian FB" panose="0207040306080B030204" pitchFamily="18" charset="0"/>
              </a:rPr>
              <a:t>3</a:t>
            </a:r>
            <a:r>
              <a:rPr lang="en-US" sz="4000" b="1" cap="none" dirty="0" smtClean="0">
                <a:solidFill>
                  <a:schemeClr val="tx2">
                    <a:lumMod val="60000"/>
                    <a:lumOff val="40000"/>
                  </a:schemeClr>
                </a:solidFill>
                <a:latin typeface="Californian FB" panose="0207040306080B030204" pitchFamily="18" charset="0"/>
              </a:rPr>
              <a:t>.Refine Software Code Based On Test Results</a:t>
            </a:r>
            <a:endParaRPr lang="en-US" sz="4000" dirty="0"/>
          </a:p>
        </p:txBody>
      </p:sp>
      <p:pic>
        <p:nvPicPr>
          <p:cNvPr id="7" name="Content Placeholder 6"/>
          <p:cNvPicPr>
            <a:picLocks noGrp="1" noChangeAspect="1"/>
          </p:cNvPicPr>
          <p:nvPr>
            <p:ph sz="quarter" idx="13"/>
          </p:nvPr>
        </p:nvPicPr>
        <p:blipFill rotWithShape="1">
          <a:blip r:embed="rId2">
            <a:extLst>
              <a:ext uri="{28A0092B-C50C-407E-A947-70E740481C1C}">
                <a14:useLocalDpi xmlns:a14="http://schemas.microsoft.com/office/drawing/2010/main" val="0"/>
              </a:ext>
            </a:extLst>
          </a:blip>
          <a:srcRect t="14629"/>
          <a:stretch/>
        </p:blipFill>
        <p:spPr>
          <a:xfrm>
            <a:off x="248688" y="1668996"/>
            <a:ext cx="5838603" cy="5466807"/>
          </a:xfrm>
        </p:spPr>
      </p:pic>
      <p:pic>
        <p:nvPicPr>
          <p:cNvPr id="11" name="Content Placeholder 10"/>
          <p:cNvPicPr>
            <a:picLocks noGrp="1" noChangeAspect="1"/>
          </p:cNvPicPr>
          <p:nvPr>
            <p:ph sz="quarter" idx="14"/>
          </p:nvPr>
        </p:nvPicPr>
        <p:blipFill>
          <a:blip r:embed="rId3">
            <a:extLst>
              <a:ext uri="{28A0092B-C50C-407E-A947-70E740481C1C}">
                <a14:useLocalDpi xmlns:a14="http://schemas.microsoft.com/office/drawing/2010/main" val="0"/>
              </a:ext>
            </a:extLst>
          </a:blip>
          <a:stretch>
            <a:fillRect/>
          </a:stretch>
        </p:blipFill>
        <p:spPr>
          <a:xfrm>
            <a:off x="6087291" y="1668996"/>
            <a:ext cx="5190935" cy="5006123"/>
          </a:xfrm>
        </p:spPr>
      </p:pic>
      <p:sp>
        <p:nvSpPr>
          <p:cNvPr id="5" name="TextBox 4"/>
          <p:cNvSpPr txBox="1"/>
          <p:nvPr/>
        </p:nvSpPr>
        <p:spPr>
          <a:xfrm>
            <a:off x="809898" y="1333396"/>
            <a:ext cx="7328263" cy="461665"/>
          </a:xfrm>
          <a:prstGeom prst="rect">
            <a:avLst/>
          </a:prstGeom>
          <a:noFill/>
        </p:spPr>
        <p:txBody>
          <a:bodyPr wrap="square" rtlCol="0">
            <a:spAutoFit/>
          </a:bodyPr>
          <a:lstStyle/>
          <a:p>
            <a:r>
              <a:rPr lang="en-US" sz="2400" b="1" dirty="0" smtClean="0">
                <a:solidFill>
                  <a:schemeClr val="tx1">
                    <a:lumMod val="95000"/>
                    <a:lumOff val="5000"/>
                  </a:schemeClr>
                </a:solidFill>
                <a:latin typeface="Times New Roman" panose="02020603050405020304" pitchFamily="18" charset="0"/>
                <a:cs typeface="Times New Roman" panose="02020603050405020304" pitchFamily="18" charset="0"/>
              </a:rPr>
              <a:t>TYPES OF TESTING FLOWCHAT:</a:t>
            </a:r>
            <a:endParaRPr lang="en-US" sz="2400" b="1"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81918412"/>
      </p:ext>
    </p:extLst>
  </p:cSld>
  <p:clrMapOvr>
    <a:masterClrMapping/>
  </p:clrMapOvr>
  <p:timing>
    <p:tnLst>
      <p:par>
        <p:cTn id="1" dur="indefinite" restart="never" nodeType="tmRoot"/>
      </p:par>
    </p:tnLst>
  </p:timing>
</p:sld>
</file>

<file path=ppt/theme/theme1.xml><?xml version="1.0" encoding="utf-8"?>
<a:theme xmlns:a="http://schemas.openxmlformats.org/drawingml/2006/main" name="Droplet">
  <a:themeElements>
    <a:clrScheme name="Droplet">
      <a:dk1>
        <a:sysClr val="windowText" lastClr="000000"/>
      </a:dk1>
      <a:lt1>
        <a:sysClr val="window" lastClr="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130000"/>
                <a:satMod val="150000"/>
                <a:lumMod val="112000"/>
              </a:schemeClr>
            </a:gs>
            <a:gs pos="100000">
              <a:schemeClr val="phClr">
                <a:shade val="92000"/>
                <a:satMod val="140000"/>
                <a:lumMod val="110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A633B6A3-9E7F-4C10-9C98-2517A313436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700</TotalTime>
  <Words>1779</Words>
  <Application>Microsoft Office PowerPoint</Application>
  <PresentationFormat>Widescreen</PresentationFormat>
  <Paragraphs>122</Paragraphs>
  <Slides>24</Slides>
  <Notes>2</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24</vt:i4>
      </vt:variant>
    </vt:vector>
  </HeadingPairs>
  <TitlesOfParts>
    <vt:vector size="40" baseType="lpstr">
      <vt:lpstr>-apple-system</vt:lpstr>
      <vt:lpstr>Arial</vt:lpstr>
      <vt:lpstr>Bell MT</vt:lpstr>
      <vt:lpstr>Bodoni MT</vt:lpstr>
      <vt:lpstr>Calibri</vt:lpstr>
      <vt:lpstr>Californian FB</vt:lpstr>
      <vt:lpstr>Calisto MT</vt:lpstr>
      <vt:lpstr>Consolas</vt:lpstr>
      <vt:lpstr>Constantia</vt:lpstr>
      <vt:lpstr>Footlight MT Light</vt:lpstr>
      <vt:lpstr>Google Sans</vt:lpstr>
      <vt:lpstr>Lato</vt:lpstr>
      <vt:lpstr>Times New Roman</vt:lpstr>
      <vt:lpstr>Tw Cen MT</vt:lpstr>
      <vt:lpstr>Wingdings</vt:lpstr>
      <vt:lpstr>Droplet</vt:lpstr>
      <vt:lpstr>PowerPoint Presentation</vt:lpstr>
      <vt:lpstr>Source code devlopment</vt:lpstr>
      <vt:lpstr>PowerPoint Presentation</vt:lpstr>
      <vt:lpstr>What is source code in software development? </vt:lpstr>
      <vt:lpstr>1.Excute Unit Test Cases To Analyze Code Performance :</vt:lpstr>
      <vt:lpstr> Analyze Coverage Of Unit Tests </vt:lpstr>
      <vt:lpstr>2.Devlopment Automated Test Cases Using  Test automation Tools Such As Salenium</vt:lpstr>
      <vt:lpstr> Software Testing:  Automating Test Cases with Selenium  </vt:lpstr>
      <vt:lpstr>3.Refine Software Code Based On Test Results</vt:lpstr>
      <vt:lpstr>PowerPoint Presentation</vt:lpstr>
      <vt:lpstr>4.Plan Deployment Strategy For The Application</vt:lpstr>
      <vt:lpstr>PowerPoint Presentation</vt:lpstr>
      <vt:lpstr>5.Leverage Application Monitoring And Management Services To Provide Continuous Support</vt:lpstr>
      <vt:lpstr>PowerPoint Presentation</vt:lpstr>
      <vt:lpstr>                      Why APM Is Important?  In Today’s Fast-paced Digital World, Businesses Rely Heavily On Software Applications For Their Day-to-day Operations. Ensuring These Applications Perform Optimally Is Crucial For Delivering A Seamless User Experience And Maintaining A Competitive Edge. APM Plays A Vital Role In:  </vt:lpstr>
      <vt:lpstr>PowerPoint Presentation</vt:lpstr>
      <vt:lpstr>Vendor Benefits, process And Improvement Cycle:</vt:lpstr>
      <vt:lpstr>PowerPoint Presentation</vt:lpstr>
      <vt:lpstr>PowerPoint Presentation</vt:lpstr>
      <vt:lpstr>PowerPoint Presentation</vt:lpstr>
      <vt:lpstr>Upgrade Monitor Overview: </vt:lpstr>
      <vt:lpstr>System Monitor Upgrade  </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Source code devlopment</dc:title>
  <dc:creator>Windows User</dc:creator>
  <cp:lastModifiedBy>Windows User</cp:lastModifiedBy>
  <cp:revision>74</cp:revision>
  <dcterms:created xsi:type="dcterms:W3CDTF">2024-06-22T04:01:55Z</dcterms:created>
  <dcterms:modified xsi:type="dcterms:W3CDTF">2024-06-28T08:04:58Z</dcterms:modified>
</cp:coreProperties>
</file>